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86"/>
  </p:normalViewPr>
  <p:slideViewPr>
    <p:cSldViewPr>
      <p:cViewPr>
        <p:scale>
          <a:sx n="76" d="100"/>
          <a:sy n="76" d="100"/>
        </p:scale>
        <p:origin x="2144" y="7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4111-23F8-4A1B-AEB1-3203AFE55748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1E22-6944-42BF-A03E-87D60E8DEA1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4111-23F8-4A1B-AEB1-3203AFE55748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1E22-6944-42BF-A03E-87D60E8DEA1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4111-23F8-4A1B-AEB1-3203AFE55748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1E22-6944-42BF-A03E-87D60E8DEA1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4111-23F8-4A1B-AEB1-3203AFE55748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1E22-6944-42BF-A03E-87D60E8DEA1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4111-23F8-4A1B-AEB1-3203AFE55748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1E22-6944-42BF-A03E-87D60E8DEA1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4111-23F8-4A1B-AEB1-3203AFE55748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1E22-6944-42BF-A03E-87D60E8DEA1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4111-23F8-4A1B-AEB1-3203AFE55748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1E22-6944-42BF-A03E-87D60E8DEA1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4111-23F8-4A1B-AEB1-3203AFE55748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1E22-6944-42BF-A03E-87D60E8DEA1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4111-23F8-4A1B-AEB1-3203AFE55748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1E22-6944-42BF-A03E-87D60E8DEA1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4111-23F8-4A1B-AEB1-3203AFE55748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1E22-6944-42BF-A03E-87D60E8DEA1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4111-23F8-4A1B-AEB1-3203AFE55748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1E22-6944-42BF-A03E-87D60E8DEA1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A4111-23F8-4A1B-AEB1-3203AFE55748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F1E22-6944-42BF-A03E-87D60E8DEA14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 descr="hunyad-megye, MAGYARORSZÁ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5184576" cy="3409950"/>
          </a:xfrm>
          <a:prstGeom prst="rect">
            <a:avLst/>
          </a:prstGeom>
        </p:spPr>
      </p:pic>
      <p:pic>
        <p:nvPicPr>
          <p:cNvPr id="9" name="Kép 8" descr="3262-huny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789040"/>
            <a:ext cx="2952750" cy="2849885"/>
          </a:xfrm>
          <a:prstGeom prst="rect">
            <a:avLst/>
          </a:prstGeom>
        </p:spPr>
      </p:pic>
      <p:pic>
        <p:nvPicPr>
          <p:cNvPr id="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724128" y="980728"/>
            <a:ext cx="28956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artalom helye 11"/>
          <p:cNvSpPr>
            <a:spLocks noGrp="1"/>
          </p:cNvSpPr>
          <p:nvPr>
            <p:ph sz="half" idx="2"/>
          </p:nvPr>
        </p:nvSpPr>
        <p:spPr>
          <a:xfrm>
            <a:off x="3707904" y="4941168"/>
            <a:ext cx="4038600" cy="1152128"/>
          </a:xfrm>
        </p:spPr>
        <p:txBody>
          <a:bodyPr>
            <a:normAutofit/>
          </a:bodyPr>
          <a:lstStyle/>
          <a:p>
            <a:r>
              <a:rPr lang="hu-HU" sz="1400" smtClean="0">
                <a:solidFill>
                  <a:schemeClr val="bg1"/>
                </a:solidFill>
              </a:rPr>
              <a:t>Hunyad  megye székhelye</a:t>
            </a:r>
          </a:p>
          <a:p>
            <a:r>
              <a:rPr lang="hu-HU" sz="1400" smtClean="0">
                <a:solidFill>
                  <a:schemeClr val="bg1"/>
                </a:solidFill>
              </a:rPr>
              <a:t>Maros folyó partján</a:t>
            </a:r>
          </a:p>
          <a:p>
            <a:r>
              <a:rPr lang="hu-HU" sz="1400" smtClean="0">
                <a:solidFill>
                  <a:schemeClr val="bg1"/>
                </a:solidFill>
              </a:rPr>
              <a:t>Várhegy köré épült</a:t>
            </a:r>
          </a:p>
          <a:p>
            <a:r>
              <a:rPr lang="hu-HU" sz="1400" smtClean="0">
                <a:solidFill>
                  <a:schemeClr val="bg1"/>
                </a:solidFill>
              </a:rPr>
              <a:t>Hunyadi család </a:t>
            </a:r>
          </a:p>
          <a:p>
            <a:endParaRPr lang="hu-HU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14206005_1291301680903573_3330417321232096969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16632"/>
            <a:ext cx="8856984" cy="5197078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107504" y="5373216"/>
            <a:ext cx="5832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smtClean="0">
                <a:solidFill>
                  <a:schemeClr val="bg1"/>
                </a:solidFill>
              </a:rPr>
              <a:t>Déva vára</a:t>
            </a:r>
          </a:p>
          <a:p>
            <a:pPr>
              <a:buFont typeface="Arial" pitchFamily="34" charset="0"/>
              <a:buChar char="•"/>
            </a:pPr>
            <a:r>
              <a:rPr lang="hu-HU" sz="1400" smtClean="0">
                <a:solidFill>
                  <a:schemeClr val="bg1"/>
                </a:solidFill>
              </a:rPr>
              <a:t>IV. Béla </a:t>
            </a:r>
          </a:p>
          <a:p>
            <a:pPr>
              <a:buFont typeface="Arial" pitchFamily="34" charset="0"/>
              <a:buChar char="•"/>
            </a:pPr>
            <a:r>
              <a:rPr lang="hu-HU" sz="1400" smtClean="0">
                <a:solidFill>
                  <a:schemeClr val="bg1"/>
                </a:solidFill>
              </a:rPr>
              <a:t> Hunyadi </a:t>
            </a:r>
            <a:r>
              <a:rPr lang="hu-HU" sz="1400">
                <a:solidFill>
                  <a:schemeClr val="bg1"/>
                </a:solidFill>
              </a:rPr>
              <a:t>János, Szapolyai János, Bocskai István és Bethlen </a:t>
            </a:r>
            <a:r>
              <a:rPr lang="hu-HU" sz="1400" smtClean="0">
                <a:solidFill>
                  <a:schemeClr val="bg1"/>
                </a:solidFill>
              </a:rPr>
              <a:t>Gábor</a:t>
            </a:r>
          </a:p>
          <a:p>
            <a:pPr>
              <a:buFont typeface="Arial" pitchFamily="34" charset="0"/>
              <a:buChar char="•"/>
            </a:pPr>
            <a:r>
              <a:rPr lang="hu-HU" sz="1400" smtClean="0">
                <a:solidFill>
                  <a:schemeClr val="bg1"/>
                </a:solidFill>
              </a:rPr>
              <a:t> Kőmives Kelemen </a:t>
            </a:r>
          </a:p>
          <a:p>
            <a:pPr>
              <a:buFont typeface="Arial" pitchFamily="34" charset="0"/>
              <a:buChar char="•"/>
            </a:pPr>
            <a:r>
              <a:rPr lang="hu-HU" sz="1400" smtClean="0">
                <a:solidFill>
                  <a:schemeClr val="bg1"/>
                </a:solidFill>
              </a:rPr>
              <a:t>Erődítmény és főuri rezidencia</a:t>
            </a:r>
          </a:p>
          <a:p>
            <a:pPr>
              <a:buFont typeface="Arial" pitchFamily="34" charset="0"/>
              <a:buChar char="•"/>
            </a:pPr>
            <a:r>
              <a:rPr lang="hu-HU" sz="1400">
                <a:solidFill>
                  <a:schemeClr val="bg1"/>
                </a:solidFill>
              </a:rPr>
              <a:t> </a:t>
            </a:r>
            <a:r>
              <a:rPr lang="hu-HU" sz="1400" smtClean="0">
                <a:solidFill>
                  <a:schemeClr val="bg1"/>
                </a:solidFill>
              </a:rPr>
              <a:t>Unitáriusok nemzetközi zarándokhelye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magna-curia-nagy-udvarhaz-Deva-2-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620688"/>
            <a:ext cx="5334000" cy="4000500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683568" y="5085184"/>
            <a:ext cx="712879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smtClean="0">
                <a:solidFill>
                  <a:schemeClr val="bg1"/>
                </a:solidFill>
              </a:rPr>
              <a:t>Magna Curia, Nagy Udvarház </a:t>
            </a:r>
          </a:p>
          <a:p>
            <a:pPr>
              <a:buFont typeface="Arial" pitchFamily="34" charset="0"/>
              <a:buChar char="•"/>
            </a:pPr>
            <a:r>
              <a:rPr lang="hu-HU" sz="1400" smtClean="0">
                <a:solidFill>
                  <a:schemeClr val="bg1"/>
                </a:solidFill>
              </a:rPr>
              <a:t> Bethlen Gábor</a:t>
            </a:r>
          </a:p>
          <a:p>
            <a:pPr>
              <a:buFont typeface="Arial" pitchFamily="34" charset="0"/>
              <a:buChar char="•"/>
            </a:pPr>
            <a:r>
              <a:rPr lang="hu-HU" sz="1400" smtClean="0">
                <a:solidFill>
                  <a:schemeClr val="bg1"/>
                </a:solidFill>
              </a:rPr>
              <a:t> Murányi Vénusz</a:t>
            </a:r>
          </a:p>
          <a:p>
            <a:pPr>
              <a:buFont typeface="Arial" pitchFamily="34" charset="0"/>
              <a:buChar char="•"/>
            </a:pPr>
            <a:r>
              <a:rPr lang="hu-HU" sz="1400" smtClean="0">
                <a:solidFill>
                  <a:schemeClr val="bg1"/>
                </a:solidFill>
              </a:rPr>
              <a:t> Dák és Római civilizáció múzeuma</a:t>
            </a:r>
            <a:endParaRPr lang="hu-HU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18-20130418-0851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7" y="260648"/>
            <a:ext cx="8086725" cy="4896544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467544" y="5301208"/>
            <a:ext cx="496855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smtClean="0">
                <a:solidFill>
                  <a:schemeClr val="bg1"/>
                </a:solidFill>
              </a:rPr>
              <a:t>Dévai Ferences Templom és Rendház</a:t>
            </a:r>
          </a:p>
          <a:p>
            <a:pPr>
              <a:buFont typeface="Arial" pitchFamily="34" charset="0"/>
              <a:buChar char="•"/>
            </a:pPr>
            <a:r>
              <a:rPr lang="hu-HU" sz="1400" smtClean="0">
                <a:solidFill>
                  <a:schemeClr val="bg1"/>
                </a:solidFill>
              </a:rPr>
              <a:t> ferences szerzetesek</a:t>
            </a:r>
          </a:p>
          <a:p>
            <a:pPr>
              <a:buFont typeface="Arial" pitchFamily="34" charset="0"/>
              <a:buChar char="•"/>
            </a:pPr>
            <a:r>
              <a:rPr lang="hu-HU" sz="1400">
                <a:solidFill>
                  <a:schemeClr val="bg1"/>
                </a:solidFill>
              </a:rPr>
              <a:t> </a:t>
            </a:r>
            <a:r>
              <a:rPr lang="hu-HU" sz="1400" smtClean="0">
                <a:solidFill>
                  <a:schemeClr val="bg1"/>
                </a:solidFill>
              </a:rPr>
              <a:t>Böjte Csaba testvér</a:t>
            </a:r>
          </a:p>
          <a:p>
            <a:pPr>
              <a:buFont typeface="Arial" pitchFamily="34" charset="0"/>
              <a:buChar char="•"/>
            </a:pPr>
            <a:r>
              <a:rPr lang="hu-HU" sz="1400" smtClean="0">
                <a:solidFill>
                  <a:schemeClr val="bg1"/>
                </a:solidFill>
              </a:rPr>
              <a:t> Dévai Szent Ferenc Alapítvány</a:t>
            </a:r>
          </a:p>
          <a:p>
            <a:pPr>
              <a:buFont typeface="Arial" pitchFamily="34" charset="0"/>
              <a:buChar char="•"/>
            </a:pPr>
            <a:r>
              <a:rPr lang="hu-HU" sz="1400" smtClean="0">
                <a:solidFill>
                  <a:schemeClr val="bg1"/>
                </a:solidFill>
              </a:rPr>
              <a:t> Dévai Római Katolikus Líceum </a:t>
            </a:r>
            <a:endParaRPr lang="hu-HU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Dévai_vármegyeház.jpeg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778240" cy="4824536"/>
          </a:xfrm>
          <a:prstGeom prst="rect">
            <a:avLst/>
          </a:prstGeom>
        </p:spPr>
      </p:pic>
      <p:sp>
        <p:nvSpPr>
          <p:cNvPr id="3" name="Szövegdoboz 2"/>
          <p:cNvSpPr txBox="1"/>
          <p:nvPr/>
        </p:nvSpPr>
        <p:spPr>
          <a:xfrm>
            <a:off x="179512" y="5301208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smtClean="0">
                <a:solidFill>
                  <a:schemeClr val="bg1"/>
                </a:solidFill>
              </a:rPr>
              <a:t>Dévai Vármegyeház </a:t>
            </a:r>
          </a:p>
          <a:p>
            <a:pPr>
              <a:buFont typeface="Arial" pitchFamily="34" charset="0"/>
              <a:buChar char="•"/>
            </a:pPr>
            <a:r>
              <a:rPr lang="hu-HU" sz="1400">
                <a:solidFill>
                  <a:schemeClr val="bg1"/>
                </a:solidFill>
              </a:rPr>
              <a:t> </a:t>
            </a:r>
            <a:r>
              <a:rPr lang="hu-HU" sz="1400" smtClean="0">
                <a:solidFill>
                  <a:schemeClr val="bg1"/>
                </a:solidFill>
              </a:rPr>
              <a:t>Magna Curiában volt eredetileg a székház</a:t>
            </a:r>
          </a:p>
          <a:p>
            <a:pPr>
              <a:buFont typeface="Arial" pitchFamily="34" charset="0"/>
              <a:buChar char="•"/>
            </a:pPr>
            <a:r>
              <a:rPr lang="hu-HU" sz="1400">
                <a:solidFill>
                  <a:schemeClr val="bg1"/>
                </a:solidFill>
              </a:rPr>
              <a:t> </a:t>
            </a:r>
            <a:r>
              <a:rPr lang="hu-HU" sz="1400" smtClean="0">
                <a:solidFill>
                  <a:schemeClr val="bg1"/>
                </a:solidFill>
              </a:rPr>
              <a:t>Corvin címer a homlokzaton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hu-HU" smtClean="0">
                <a:solidFill>
                  <a:schemeClr val="bg1"/>
                </a:solidFill>
              </a:rPr>
              <a:t>Köszönöm a figyelmet!</a:t>
            </a:r>
            <a:endParaRPr lang="hu-H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Áramlás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</TotalTime>
  <Words>96</Words>
  <Application>Microsoft Macintosh PowerPoint</Application>
  <PresentationFormat>Diavetítés a képernyőre (4:3 oldalarány)</PresentationFormat>
  <Paragraphs>23</Paragraphs>
  <Slides>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10" baseType="lpstr">
      <vt:lpstr>Calibri</vt:lpstr>
      <vt:lpstr>Arial</vt:lpstr>
      <vt:lpstr>Office-téma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Köszönöm a figyelmet!</vt:lpstr>
    </vt:vector>
  </TitlesOfParts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User</dc:creator>
  <cp:lastModifiedBy>Microsoft Office-felhasználó</cp:lastModifiedBy>
  <cp:revision>31</cp:revision>
  <dcterms:created xsi:type="dcterms:W3CDTF">2018-05-19T10:26:11Z</dcterms:created>
  <dcterms:modified xsi:type="dcterms:W3CDTF">2018-05-21T17:56:47Z</dcterms:modified>
</cp:coreProperties>
</file>