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59" r:id="rId4"/>
    <p:sldId id="260" r:id="rId5"/>
    <p:sldId id="265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86"/>
  </p:normalViewPr>
  <p:slideViewPr>
    <p:cSldViewPr>
      <p:cViewPr varScale="1">
        <p:scale>
          <a:sx n="102" d="100"/>
          <a:sy n="102" d="100"/>
        </p:scale>
        <p:origin x="138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D57D-9734-4D8A-9C33-02C4A4A03C0D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80F7C-D744-40F5-AA80-86CAD038C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26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D57D-9734-4D8A-9C33-02C4A4A03C0D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80F7C-D744-40F5-AA80-86CAD038C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61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D57D-9734-4D8A-9C33-02C4A4A03C0D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80F7C-D744-40F5-AA80-86CAD038C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6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D57D-9734-4D8A-9C33-02C4A4A03C0D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80F7C-D744-40F5-AA80-86CAD038C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52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D57D-9734-4D8A-9C33-02C4A4A03C0D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80F7C-D744-40F5-AA80-86CAD038C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07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D57D-9734-4D8A-9C33-02C4A4A03C0D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80F7C-D744-40F5-AA80-86CAD038C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36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D57D-9734-4D8A-9C33-02C4A4A03C0D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80F7C-D744-40F5-AA80-86CAD038C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1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D57D-9734-4D8A-9C33-02C4A4A03C0D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80F7C-D744-40F5-AA80-86CAD038C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630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D57D-9734-4D8A-9C33-02C4A4A03C0D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80F7C-D744-40F5-AA80-86CAD038C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044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D57D-9734-4D8A-9C33-02C4A4A03C0D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80F7C-D744-40F5-AA80-86CAD038C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252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D57D-9734-4D8A-9C33-02C4A4A03C0D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80F7C-D744-40F5-AA80-86CAD038C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3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5D57D-9734-4D8A-9C33-02C4A4A03C0D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80F7C-D744-40F5-AA80-86CAD038C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11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-387424"/>
            <a:ext cx="8229600" cy="1858218"/>
          </a:xfrm>
        </p:spPr>
        <p:txBody>
          <a:bodyPr>
            <a:noAutofit/>
          </a:bodyPr>
          <a:lstStyle/>
          <a:p>
            <a:r>
              <a:rPr lang="hu-H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Nagyszeben</a:t>
            </a:r>
            <a:br>
              <a:rPr lang="hu-H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u-H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Sibiu</a:t>
            </a:r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Képtalálat a következőre: „szeben térkép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4691577" cy="3359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Képtalálat a következőre: „nagyszeben”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03"/>
          <a:stretch/>
        </p:blipFill>
        <p:spPr bwMode="auto">
          <a:xfrm>
            <a:off x="4691577" y="3495674"/>
            <a:ext cx="4452423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02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Főtér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/>
          <a:lstStyle/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2007. Európa kulturális fővárosa - felújították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Képtalálat a következőre: „nagyszeben főtér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6060245" cy="369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Képtalálat a következőre: „nagyszeben főtér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233" y="2708920"/>
            <a:ext cx="6281767" cy="416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78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Evangélikus székesegyház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-2379" y="708181"/>
            <a:ext cx="9140908" cy="6149820"/>
          </a:xfrm>
        </p:spPr>
        <p:txBody>
          <a:bodyPr/>
          <a:lstStyle/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Gótikus stílusú</a:t>
            </a:r>
          </a:p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században épült</a:t>
            </a:r>
          </a:p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Temetkezőhelyként is szolgált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Csoportba foglalás 6"/>
          <p:cNvGrpSpPr/>
          <p:nvPr/>
        </p:nvGrpSpPr>
        <p:grpSpPr>
          <a:xfrm>
            <a:off x="251520" y="2204864"/>
            <a:ext cx="8613030" cy="4416713"/>
            <a:chOff x="392444" y="880445"/>
            <a:chExt cx="6020742" cy="2962899"/>
          </a:xfrm>
        </p:grpSpPr>
        <p:grpSp>
          <p:nvGrpSpPr>
            <p:cNvPr id="6" name="Csoportba foglalás 5"/>
            <p:cNvGrpSpPr/>
            <p:nvPr/>
          </p:nvGrpSpPr>
          <p:grpSpPr>
            <a:xfrm>
              <a:off x="392444" y="880445"/>
              <a:ext cx="6009266" cy="2962899"/>
              <a:chOff x="251520" y="1052736"/>
              <a:chExt cx="6009266" cy="2962899"/>
            </a:xfrm>
          </p:grpSpPr>
          <p:pic>
            <p:nvPicPr>
              <p:cNvPr id="4" name="Kép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1520" y="1052736"/>
                <a:ext cx="2592288" cy="2592288"/>
              </a:xfrm>
              <a:prstGeom prst="rect">
                <a:avLst/>
              </a:prstGeom>
            </p:spPr>
          </p:pic>
          <p:sp>
            <p:nvSpPr>
              <p:cNvPr id="5" name="Szövegdoboz 4"/>
              <p:cNvSpPr txBox="1"/>
              <p:nvPr/>
            </p:nvSpPr>
            <p:spPr>
              <a:xfrm>
                <a:off x="251520" y="3646303"/>
                <a:ext cx="60092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Evangélikus székesegyház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030" name="Picture 6" descr="Képtalálat a következőre: „nagyszeben evangélikus székesegyház”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6208" y="885738"/>
              <a:ext cx="3416978" cy="2560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0752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-16443"/>
            <a:ext cx="8229600" cy="1143000"/>
          </a:xfrm>
        </p:spPr>
        <p:txBody>
          <a:bodyPr/>
          <a:lstStyle/>
          <a:p>
            <a:r>
              <a:rPr lang="hu-H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Brukenthal-palota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/>
          <a:lstStyle/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Nagypiac nyugati oldalán</a:t>
            </a:r>
          </a:p>
          <a:p>
            <a:r>
              <a:rPr lang="hu-H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Brukenthal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Sámuel, Erdély kormányzója építette</a:t>
            </a:r>
          </a:p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 múzeum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Kapcsolódó ké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919" y="2132856"/>
            <a:ext cx="7117081" cy="472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87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Kövér torony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Védelmi rendszer</a:t>
            </a:r>
          </a:p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Majd színház</a:t>
            </a:r>
          </a:p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1949-ben tűzvész</a:t>
            </a:r>
          </a:p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2004-ben renoválták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Kapcsolódó ké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4780601" cy="359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Kapcsolódó ké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92" r="5809"/>
          <a:stretch/>
        </p:blipFill>
        <p:spPr bwMode="auto">
          <a:xfrm>
            <a:off x="5364088" y="1052736"/>
            <a:ext cx="3592207" cy="427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65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Hazugok hídja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/>
          </a:bodyPr>
          <a:lstStyle/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Legrégebbi öntöttvas híd</a:t>
            </a:r>
          </a:p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Két legenda</a:t>
            </a:r>
          </a:p>
          <a:p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Oldalán a szász címer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Képtalálat a következőre: „nagyszeben hazugok hídja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2138383"/>
            <a:ext cx="6297278" cy="471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3" y="2400979"/>
            <a:ext cx="2760886" cy="419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1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Csoportba foglalás 4"/>
          <p:cNvGrpSpPr/>
          <p:nvPr/>
        </p:nvGrpSpPr>
        <p:grpSpPr>
          <a:xfrm>
            <a:off x="5292080" y="980728"/>
            <a:ext cx="3600400" cy="5165338"/>
            <a:chOff x="4860032" y="188640"/>
            <a:chExt cx="3600400" cy="5165338"/>
          </a:xfrm>
        </p:grpSpPr>
        <p:pic>
          <p:nvPicPr>
            <p:cNvPr id="4100" name="Picture 4" descr="Képtalálat a következőre: „fazekasok tornya nagyszeben”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188640"/>
              <a:ext cx="3600400" cy="47960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Szövegdoboz 3"/>
            <p:cNvSpPr txBox="1"/>
            <p:nvPr/>
          </p:nvSpPr>
          <p:spPr>
            <a:xfrm>
              <a:off x="4860032" y="4984646"/>
              <a:ext cx="3600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Fazekasok tornya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Csoportba foglalás 6"/>
          <p:cNvGrpSpPr/>
          <p:nvPr/>
        </p:nvGrpSpPr>
        <p:grpSpPr>
          <a:xfrm>
            <a:off x="369252" y="3328041"/>
            <a:ext cx="4311027" cy="3600315"/>
            <a:chOff x="369252" y="3249536"/>
            <a:chExt cx="4311027" cy="3600315"/>
          </a:xfrm>
        </p:grpSpPr>
        <p:pic>
          <p:nvPicPr>
            <p:cNvPr id="4102" name="Picture 6" descr="Kapcsolódó ké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252" y="3249536"/>
              <a:ext cx="4311027" cy="32309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Szövegdoboz 5"/>
            <p:cNvSpPr txBox="1"/>
            <p:nvPr/>
          </p:nvSpPr>
          <p:spPr>
            <a:xfrm>
              <a:off x="369252" y="6480519"/>
              <a:ext cx="4311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Zsinagóga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Csoportba foglalás 8"/>
          <p:cNvGrpSpPr/>
          <p:nvPr/>
        </p:nvGrpSpPr>
        <p:grpSpPr>
          <a:xfrm>
            <a:off x="340947" y="155290"/>
            <a:ext cx="4536064" cy="3149768"/>
            <a:chOff x="340946" y="-6393"/>
            <a:chExt cx="4560859" cy="3334434"/>
          </a:xfrm>
        </p:grpSpPr>
        <p:pic>
          <p:nvPicPr>
            <p:cNvPr id="4104" name="Picture 8" descr="Képtalálat a következőre: „nagyszeben szentháromság plébánia templom”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721" y="-6393"/>
              <a:ext cx="4560084" cy="30371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Szövegdoboz 7"/>
            <p:cNvSpPr txBox="1"/>
            <p:nvPr/>
          </p:nvSpPr>
          <p:spPr>
            <a:xfrm>
              <a:off x="340946" y="2958709"/>
              <a:ext cx="4536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Szentháromság-plébánia templom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688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60</Words>
  <Application>Microsoft Macintosh PowerPoint</Application>
  <PresentationFormat>Diavetítés a képernyőre (4:3 oldalarány)</PresentationFormat>
  <Paragraphs>24</Paragraphs>
  <Slides>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1" baseType="lpstr">
      <vt:lpstr>Calibri</vt:lpstr>
      <vt:lpstr>Times New Roman</vt:lpstr>
      <vt:lpstr>Arial</vt:lpstr>
      <vt:lpstr>Office-téma</vt:lpstr>
      <vt:lpstr>Nagyszeben (Sibiu)</vt:lpstr>
      <vt:lpstr>Főtér</vt:lpstr>
      <vt:lpstr>Evangélikus székesegyház</vt:lpstr>
      <vt:lpstr>Brukenthal-palota</vt:lpstr>
      <vt:lpstr>Kövér torony</vt:lpstr>
      <vt:lpstr>Hazugok hídja</vt:lpstr>
      <vt:lpstr>PowerPoint bemutató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Nagyszeben</dc:title>
  <dc:creator>otthon</dc:creator>
  <cp:lastModifiedBy>Microsoft Office-felhasználó</cp:lastModifiedBy>
  <cp:revision>15</cp:revision>
  <dcterms:created xsi:type="dcterms:W3CDTF">2018-05-19T11:43:12Z</dcterms:created>
  <dcterms:modified xsi:type="dcterms:W3CDTF">2018-05-21T17:55:36Z</dcterms:modified>
</cp:coreProperties>
</file>