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>
        <p:scale>
          <a:sx n="96" d="100"/>
          <a:sy n="96" d="100"/>
        </p:scale>
        <p:origin x="1576" y="4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171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4438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6789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5752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7912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402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648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7646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378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4226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7475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4BBA-0E81-4525-8057-65A095CEDEC5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AAAA0-B399-41A6-9ADB-6C78F92B352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7638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09360" y="452925"/>
            <a:ext cx="7886700" cy="1325563"/>
          </a:xfrm>
        </p:spPr>
        <p:txBody>
          <a:bodyPr>
            <a:normAutofit/>
          </a:bodyPr>
          <a:lstStyle/>
          <a:p>
            <a:r>
              <a:rPr lang="hu-HU" sz="5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Medgyes</a:t>
            </a:r>
            <a:endParaRPr lang="hu-H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 rotWithShape="1">
          <a:blip r:embed="rId2"/>
          <a:srcRect l="17778" t="12204" r="19028" b="6522"/>
          <a:stretch/>
        </p:blipFill>
        <p:spPr>
          <a:xfrm>
            <a:off x="3962400" y="0"/>
            <a:ext cx="5270500" cy="3810977"/>
          </a:xfrm>
          <a:prstGeom prst="rect">
            <a:avLst/>
          </a:prstGeom>
        </p:spPr>
      </p:pic>
      <p:pic>
        <p:nvPicPr>
          <p:cNvPr id="1030" name="Picture 6" descr="Medgyes cÃ­me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050" y="4025776"/>
            <a:ext cx="16668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upload.wikimedia.org/wikipedia/commons/1/1d/Medgyes1736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23" y="2282700"/>
            <a:ext cx="3028950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KÃ©ptalÃ¡lat a kÃ¶vetkezÅre: âMedgyes RomÃ¡niaâ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773" y="3963254"/>
            <a:ext cx="3900941" cy="268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47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zent Margit evangÃ©likus templom, Medgyes., FotÃ³: Jakabffy TamÃ¡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050" y="376592"/>
            <a:ext cx="2150683" cy="284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Ã©ptalÃ¡lat a kÃ¶vetkezÅre: âMedgyes RomÃ¡nia evangÃ©likus erÅdtemplomâ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37" y="215304"/>
            <a:ext cx="2255835" cy="300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KÃ©ptalÃ¡lat a kÃ¶vetkezÅre: âMedgyes RomÃ¡nia evangÃ©likus erÅdtemplomâ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5" r="12604"/>
          <a:stretch/>
        </p:blipFill>
        <p:spPr bwMode="auto">
          <a:xfrm>
            <a:off x="169037" y="3327399"/>
            <a:ext cx="3657600" cy="337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KÃ¶tÃ©lverÅk tornya, Medgyes., FotÃ³: Catalin Nenci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465" y="3327399"/>
            <a:ext cx="2551518" cy="337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upload.wikimedia.org/wikipedia/commons/thumb/e/e9/Liceul_Teoretic_%22Stephan_Ludwig_Roth%22_%28Media%C5%9F%2C_jude%C8%9Bul_Sibiu%2C_Transilvania%2C_Rom%C3%A2nia%29.jpg/800px-Liceul_Teoretic_%22Stephan_Ludwig_Roth%22_%28Media%C5%9F%2C_jude%C8%9Bul_Sibiu%2C_Transilvania%2C_Rom%C3%A2nia%2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98" y="327949"/>
            <a:ext cx="3709985" cy="278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KÃ©ptalÃ¡lat a kÃ¶vetkezÅre: âstephan ludwig rothâ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560" y="3653935"/>
            <a:ext cx="2177639" cy="288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309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09360" y="452925"/>
            <a:ext cx="7886700" cy="1325563"/>
          </a:xfrm>
        </p:spPr>
        <p:txBody>
          <a:bodyPr>
            <a:normAutofit/>
          </a:bodyPr>
          <a:lstStyle/>
          <a:p>
            <a:r>
              <a:rPr lang="hu-H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Segesvár</a:t>
            </a:r>
            <a:endParaRPr lang="hu-H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Segesvár címe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686" y="4012717"/>
            <a:ext cx="1452908" cy="217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Képtalálat a következ&amp;odblac;re: „segesvár térkép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348" y="3758055"/>
            <a:ext cx="5619374" cy="272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Képtalálat a következ&amp;odblac;re: „segesvár”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156" y="141723"/>
            <a:ext cx="4432438" cy="328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Képtalálat a következ&amp;odblac;re: „segesvár”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92" y="1687190"/>
            <a:ext cx="2680426" cy="201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991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Képtalálat a következ&amp;odblac;re: „segesvár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211" y="450890"/>
            <a:ext cx="3879712" cy="258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Képtalálat a következ&amp;odblac;re: „segesvár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32" y="450890"/>
            <a:ext cx="4245942" cy="318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Képtalálat a következ&amp;odblac;re: „segesvár”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126" y="3110947"/>
            <a:ext cx="2265303" cy="339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Képtalálat a következ&amp;odblac;re: „segesvár”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806" y="3529337"/>
            <a:ext cx="1919564" cy="255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Képtalálat a következ&amp;odblac;re: „segesvár középkori fesztivál”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06" y="3831647"/>
            <a:ext cx="3903594" cy="258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5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3"/>
          <p:cNvSpPr txBox="1">
            <a:spLocks/>
          </p:cNvSpPr>
          <p:nvPr/>
        </p:nvSpPr>
        <p:spPr>
          <a:xfrm>
            <a:off x="628650" y="2766219"/>
            <a:ext cx="7886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Köszönjük a figyelmet!</a:t>
            </a:r>
          </a:p>
        </p:txBody>
      </p:sp>
    </p:spTree>
    <p:extLst>
      <p:ext uri="{BB962C8B-B14F-4D97-AF65-F5344CB8AC3E}">
        <p14:creationId xmlns:p14="http://schemas.microsoft.com/office/powerpoint/2010/main" val="2031838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6</Words>
  <Application>Microsoft Macintosh PowerPoint</Application>
  <PresentationFormat>Diavetítés a képernyőre (4:3 oldalarány)</PresentationFormat>
  <Paragraphs>3</Paragraphs>
  <Slides>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10" baseType="lpstr">
      <vt:lpstr>Calibri</vt:lpstr>
      <vt:lpstr>Calibri Light</vt:lpstr>
      <vt:lpstr>Times New Roman</vt:lpstr>
      <vt:lpstr>Arial</vt:lpstr>
      <vt:lpstr>Office-téma</vt:lpstr>
      <vt:lpstr>Medgyes</vt:lpstr>
      <vt:lpstr>PowerPoint bemutató</vt:lpstr>
      <vt:lpstr>Segesvár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Medgyes</dc:title>
  <dc:creator>Nagy Dóri</dc:creator>
  <cp:lastModifiedBy>Microsoft Office-felhasználó</cp:lastModifiedBy>
  <cp:revision>10</cp:revision>
  <dcterms:created xsi:type="dcterms:W3CDTF">2018-05-20T17:22:06Z</dcterms:created>
  <dcterms:modified xsi:type="dcterms:W3CDTF">2018-05-21T17:58:19Z</dcterms:modified>
</cp:coreProperties>
</file>