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86"/>
  </p:normalViewPr>
  <p:slideViewPr>
    <p:cSldViewPr snapToGrid="0">
      <p:cViewPr varScale="1">
        <p:scale>
          <a:sx n="102" d="100"/>
          <a:sy n="102" d="100"/>
        </p:scale>
        <p:origin x="138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793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13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1537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671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8705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051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334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675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776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11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011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80778-F340-4953-81A0-CEB3217CD04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91491-708E-4C49-98A2-09349FCF4A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3960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90500" y="853471"/>
            <a:ext cx="8686800" cy="1036259"/>
          </a:xfrm>
        </p:spPr>
        <p:txBody>
          <a:bodyPr anchor="t">
            <a:noAutofit/>
          </a:bodyPr>
          <a:lstStyle/>
          <a:p>
            <a:r>
              <a:rPr lang="hu-H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Benedek Elek</a:t>
            </a:r>
            <a:endParaRPr lang="hu-H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71500" y="2601119"/>
            <a:ext cx="7772400" cy="1655762"/>
          </a:xfrm>
        </p:spPr>
        <p:txBody>
          <a:bodyPr>
            <a:noAutofit/>
          </a:bodyPr>
          <a:lstStyle/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1859-1929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újságíró, író, országgyűlési képviselő „a nagy mesemondó”</a:t>
            </a:r>
          </a:p>
        </p:txBody>
      </p:sp>
    </p:spTree>
    <p:extLst>
      <p:ext uri="{BB962C8B-B14F-4D97-AF65-F5344CB8AC3E}">
        <p14:creationId xmlns:p14="http://schemas.microsoft.com/office/powerpoint/2010/main" val="18965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Kisbacon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Látnivalók: </a:t>
            </a:r>
          </a:p>
          <a:p>
            <a:pPr lvl="1"/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Református templom</a:t>
            </a:r>
          </a:p>
          <a:p>
            <a:pPr lvl="1"/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Működőd vízimalom</a:t>
            </a:r>
          </a:p>
          <a:p>
            <a:pPr lvl="1"/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Benedek Elek Emlékház</a:t>
            </a:r>
          </a:p>
          <a:p>
            <a:pPr lvl="1"/>
            <a:r>
              <a:rPr lang="hu-H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Fenyős-patak völgyében az egykori vasbánya és vasolvasztó ipartörténeti emlék, </a:t>
            </a:r>
          </a:p>
          <a:p>
            <a:pPr lvl="2"/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1831 és 1849 között üzemelt. </a:t>
            </a:r>
          </a:p>
          <a:p>
            <a:pPr lvl="2"/>
            <a: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Itt öntötte ágyúit Gábor Áron.</a:t>
            </a:r>
          </a:p>
          <a:p>
            <a:pPr lvl="2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9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Kisbacon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Itt születtek: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Benkő Sámuel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Benedek József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Benedek Géza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Lengyel Dénes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Tompa Károly</a:t>
            </a:r>
          </a:p>
          <a:p>
            <a:pPr lvl="1"/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Tompa Ernő</a:t>
            </a:r>
          </a:p>
          <a:p>
            <a:pPr marL="457200" lvl="1" indent="0"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932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628650" y="185181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hu-H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Köszönjük a figyelmet!</a:t>
            </a:r>
            <a:endParaRPr lang="hu-H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17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Élete</a:t>
            </a:r>
            <a:endParaRPr lang="hu-H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924300" y="1409700"/>
            <a:ext cx="4724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Kisbaconban született 1859. szeptember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30-án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Apja: Benedek </a:t>
            </a: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Huszár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János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Anyja: Benedek </a:t>
            </a:r>
            <a:r>
              <a:rPr lang="hu-H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Marczella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Gazdálkodó </a:t>
            </a: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székely katonacsaládból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származik.</a:t>
            </a:r>
            <a:endParaRPr lang="hu-H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1884-ben elveszi feleségül Fischer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Máriát.</a:t>
            </a:r>
            <a:endParaRPr lang="hu-H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Szülőföldjén 1896-ban megkezdi háza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építését</a:t>
            </a:r>
            <a:endParaRPr lang="hu-H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hu-H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1929-ben augusztus 17-én agyvérzésben hal </a:t>
            </a:r>
            <a:r>
              <a:rPr lang="hu-H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</a:t>
            </a:r>
            <a:endParaRPr lang="hu-H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2103239"/>
            <a:ext cx="3214319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0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Tanulmányai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87680" y="1825625"/>
            <a:ext cx="8321040" cy="4351338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kisbaconi iskolában kezdi tanulmányait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Alig 8 évesen már református kollégiumba íratják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1877-1881. </a:t>
            </a:r>
            <a:r>
              <a:rPr lang="hu-H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Bp.-n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magyar-német szakon tanul, filozófiát is hallgat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ajd inkább újságírói pályát választja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Versei ezekben az években jelennek meg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Népmesegyűjteményéből felolvasnak a  Kisfaludy Társaságban 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Hazatéréséig Budapesten tanul és ott is dolgozik</a:t>
            </a:r>
          </a:p>
          <a:p>
            <a:pPr algn="ctr"/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33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Munkássága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5300" y="1825624"/>
            <a:ext cx="8153400" cy="4251326"/>
          </a:xfrm>
        </p:spPr>
        <p:txBody>
          <a:bodyPr>
            <a:noAutofit/>
          </a:bodyPr>
          <a:lstStyle/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1881.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Budapesti Hírlap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1885. Első számottevő könyve: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Székely Tündérország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1886-tól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Ország- Világ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lap szerkesztője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1887. politikai karrierjének kezdete a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Szabadelvű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Párt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ban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1892. az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ellenzéki Nemzeti Párt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indulója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1889. gyereklap Pósa Lajossal: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Én Újságom</a:t>
            </a:r>
          </a:p>
        </p:txBody>
      </p:sp>
    </p:spTree>
    <p:extLst>
      <p:ext uri="{BB962C8B-B14F-4D97-AF65-F5344CB8AC3E}">
        <p14:creationId xmlns:p14="http://schemas.microsoft.com/office/powerpoint/2010/main" val="190844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Munkássága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727575"/>
          </a:xfrm>
        </p:spPr>
        <p:txBody>
          <a:bodyPr>
            <a:normAutofit/>
          </a:bodyPr>
          <a:lstStyle/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1890. </a:t>
            </a:r>
            <a:r>
              <a:rPr lang="hu-H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Demokratia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szabadkőműves páholy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1894. új folyóirat: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Nemzeti Iskola</a:t>
            </a:r>
          </a:p>
          <a:p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Kritika 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lap</a:t>
            </a:r>
            <a:endParaRPr lang="hu-H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1894-1896. újabb könyvek, leányregények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1901. Győrffy Gyula kérésére a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székely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kérdés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ről ír cikkeket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1902. Földes Gézával új lap: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Világ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1907.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Néptanítók Lapjá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 szerkesztése </a:t>
            </a:r>
          </a:p>
        </p:txBody>
      </p:sp>
    </p:spTree>
    <p:extLst>
      <p:ext uri="{BB962C8B-B14F-4D97-AF65-F5344CB8AC3E}">
        <p14:creationId xmlns:p14="http://schemas.microsoft.com/office/powerpoint/2010/main" val="270410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Munkássága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1909. </a:t>
            </a:r>
            <a:r>
              <a:rPr lang="hu-H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Jó Pajtás</a:t>
            </a:r>
            <a:r>
              <a:rPr lang="hu-H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c. 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gyermeklap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Bekapcsolódik az újjászerveződő erdélyi magyar irodalmi életbe</a:t>
            </a:r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1922-ben Petőfi emlékünnepségen beszédet mond Segesváron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Cikkeket ír a 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Keleti Újság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Cimbora</a:t>
            </a:r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című lapnak szenteli utolsó éveit</a:t>
            </a:r>
          </a:p>
          <a:p>
            <a:endParaRPr lang="hu-H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200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28650" y="384969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hu-H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Élete</a:t>
            </a:r>
            <a:endParaRPr lang="hu-H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1919-ben felesége beteg fiukkal hazatér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1921-ben Benedek Elek is végleg hazamegy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1919. augusztus 17-én levélírás közben agyvérzésben hal meg 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Utolsó mondata egy szállóige: „Fő, hogy dolgozzanak.”</a:t>
            </a:r>
          </a:p>
          <a:p>
            <a:r>
              <a:rPr lang="hu-H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Augusztus 20-án temetik el feleségével együtt, fogadalmukat megtartva</a:t>
            </a:r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8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8650" y="1828801"/>
            <a:ext cx="7886700" cy="4495800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Első írásos említése 1567-ben</a:t>
            </a:r>
          </a:p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Fekvése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Sepsiszentgyörgytől 28 km-re </a:t>
            </a:r>
            <a:r>
              <a:rPr lang="hu-H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É-Ény-ra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Barót-patak két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partján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fekszik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trianoni békeszerződésig Udvarhely vármegye Homoródi járásához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tartozott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 végén megszűnt a magyar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fennhatóság</a:t>
            </a:r>
          </a:p>
          <a:p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Határában található a Benedek Elek borvizes barlang – természeti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ritkaság</a:t>
            </a:r>
          </a:p>
          <a:p>
            <a:pPr algn="ctr"/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2875" y="285750"/>
            <a:ext cx="8858250" cy="1325563"/>
          </a:xfrm>
        </p:spPr>
        <p:txBody>
          <a:bodyPr>
            <a:noAutofit/>
          </a:bodyPr>
          <a:lstStyle/>
          <a:p>
            <a:pPr algn="ctr"/>
            <a:r>
              <a:rPr lang="hu-H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Kisbacon</a:t>
            </a:r>
            <a:endParaRPr lang="hu-H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1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4800" y="365126"/>
            <a:ext cx="8553450" cy="1325563"/>
          </a:xfrm>
        </p:spPr>
        <p:txBody>
          <a:bodyPr>
            <a:normAutofit/>
          </a:bodyPr>
          <a:lstStyle/>
          <a:p>
            <a:pPr algn="ctr"/>
            <a:r>
              <a:rPr lang="hu-H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Kisbacon</a:t>
            </a:r>
            <a:endParaRPr lang="hu-H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62526" y="1825624"/>
            <a:ext cx="7636042" cy="4518025"/>
          </a:xfrm>
        </p:spPr>
        <p:txBody>
          <a:bodyPr>
            <a:normAutofit/>
          </a:bodyPr>
          <a:lstStyle/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Itt áll Benedek Elek 1896 és 1906 között épített lakóháza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Sírja a református temetőben látható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Napjainkban 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író 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szülőháza </a:t>
            </a:r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miatt keresik fel</a:t>
            </a:r>
          </a:p>
          <a:p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Itt látható az 1969-ben felavatott “Elek apó” szobra</a:t>
            </a:r>
            <a:r>
              <a:rPr lang="hu-H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hu-H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99121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396</Words>
  <Application>Microsoft Macintosh PowerPoint</Application>
  <PresentationFormat>Diavetítés a képernyőre (4:3 oldalarány)</PresentationFormat>
  <Paragraphs>75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Times New Roman</vt:lpstr>
      <vt:lpstr>Arial</vt:lpstr>
      <vt:lpstr>Office-téma</vt:lpstr>
      <vt:lpstr>Benedek Elek</vt:lpstr>
      <vt:lpstr>Élete</vt:lpstr>
      <vt:lpstr>Tanulmányai</vt:lpstr>
      <vt:lpstr>Munkássága</vt:lpstr>
      <vt:lpstr>Munkássága</vt:lpstr>
      <vt:lpstr>Munkássága</vt:lpstr>
      <vt:lpstr>Élete</vt:lpstr>
      <vt:lpstr>Kisbacon</vt:lpstr>
      <vt:lpstr>Kisbacon</vt:lpstr>
      <vt:lpstr>Kisbacon</vt:lpstr>
      <vt:lpstr>Kisbacon</vt:lpstr>
      <vt:lpstr>Köszönjük a figyelmet!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Benedek Elek</dc:title>
  <dc:creator>Flora</dc:creator>
  <cp:lastModifiedBy>Microsoft Office-felhasználó</cp:lastModifiedBy>
  <cp:revision>34</cp:revision>
  <dcterms:created xsi:type="dcterms:W3CDTF">2018-05-19T16:48:50Z</dcterms:created>
  <dcterms:modified xsi:type="dcterms:W3CDTF">2018-05-21T18:07:28Z</dcterms:modified>
</cp:coreProperties>
</file>