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58" r:id="rId8"/>
    <p:sldId id="259" r:id="rId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BD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>
        <p:scale>
          <a:sx n="75" d="100"/>
          <a:sy n="75" d="100"/>
        </p:scale>
        <p:origin x="1456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9DB8B48-DD04-4367-BABD-F93CBD6F0E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xmlns="" id="{97033997-2187-4D2D-9C45-00AF0C86FF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958652B6-C75B-4B14-90F5-7B28DBF9A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9BA71DF5-8E51-46C6-A861-047CF6352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A970C369-3AE9-4E58-BCFA-87592BCDF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46028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E79C527B-29C0-4B3C-8205-2982605D3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xmlns="" id="{5C3B6544-D71F-4C56-A912-E512C1DD9C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B8ED8771-1B9D-4952-B4D6-F32886003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3260781F-657F-4B4A-9DB6-B51821713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995FD2F6-C66F-41B4-B94E-5F0FFB668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0819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xmlns="" id="{9408482E-39EB-4D1C-9617-792E4522BA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xmlns="" id="{0636B18B-6342-4D4D-84A8-F42726D5E6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98A98FB9-2978-4AC6-A04A-5210606C2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AAD12FEA-A1F8-425C-AC60-01C96DA40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40F423FA-94FE-43B7-8A38-4EF6E9EC8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07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57B03A4E-5CC0-448D-B0FF-7058C84B4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D8B97CEC-EEDE-4A17-9A84-3D271376A4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8624FBE8-A00D-4CE6-A0B1-41A1FB2DC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97BA058F-A25A-4430-9390-2EAB20BA4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2752ECFE-5200-492E-BBA6-525783A01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97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C6181F2F-2214-4754-9B1F-8933191AC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83A3A8D5-4DDE-4FBB-BD33-8455DC4E33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36BE74B7-B129-488C-AFAA-3FCEB0DA1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5193243F-A5CB-4778-B89F-232E45608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291C6D96-F130-42E3-A18B-DA31391A8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4362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CDD11E0E-BC6B-4A38-8220-223FC9963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53759093-4CB0-42A0-9CA8-A2D45CBC56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xmlns="" id="{F7A0B83F-289B-4FAD-9D7A-F7B0FC2B23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xmlns="" id="{4F36B092-06BC-4D3A-A006-962728671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xmlns="" id="{D5E7CD63-6BBE-4586-9C82-20D4C138D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xmlns="" id="{08F7010E-AE7D-4A4E-872C-7BAF675DE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7612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8E352122-5A82-438D-AE14-F49900425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3D558EE6-9486-4082-9954-C554BB6E92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xmlns="" id="{B9D665F2-3264-4C33-83EF-7D0CA53778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xmlns="" id="{A576644A-371E-44A6-8EF5-ADD0A1E4C8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B9CCA1E2-7C61-452E-8076-F480FAA4BF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xmlns="" id="{0D919FBC-1E69-4B4D-B368-6E3E24636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xmlns="" id="{163408A3-B1A7-490D-BA1F-E305AD590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xmlns="" id="{612A319F-F7E9-4802-9874-C3F59CE7E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52933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60548DE-EA6E-451D-AC63-E6352BD5A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xmlns="" id="{426EC84A-ED47-48F1-9814-56B7EA0A5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xmlns="" id="{55AA91BF-8AA2-469B-977E-0B3A1676B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xmlns="" id="{20BF9E2B-E224-474E-B65D-8863B8EAD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468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xmlns="" id="{53F808F8-16E4-473E-806D-40E9488DE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xmlns="" id="{662CBB9B-67B9-4967-AA91-78AA0F59B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xmlns="" id="{AA87EE26-6A8E-4BB4-A1BC-65579A971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6447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FFB8B3FA-9C7E-462B-A31D-40D5C35E0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FA7BA7C3-9728-4DE3-B67A-FF53B12DD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xmlns="" id="{ACA1B464-3AA8-4B76-A869-E6DF54400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xmlns="" id="{A491C1DE-419E-4B47-9A49-ECF1DD8F3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xmlns="" id="{051BB25D-F821-4841-B632-A8B58944B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xmlns="" id="{28BE7777-517C-4993-BFF2-48381A811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17047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ACB9773F-681D-4F98-91FB-A440CCF37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xmlns="" id="{17A1A21F-F9A8-45A5-91ED-A81C5A9D73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xmlns="" id="{4A62CD74-74A2-4231-8CF8-A66CC5B04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xmlns="" id="{CE89540C-E276-465F-BC44-0BBF1AB97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xmlns="" id="{D55165D4-86B6-4A64-BFCE-6F9CE731A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xmlns="" id="{F23C1285-FF8F-4BD5-8A27-7692045F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537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xmlns="" id="{93BFA674-D0F2-4367-A92E-D3EEB9DC0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6DB583D0-F311-49D2-A3E1-0C7AD91C0A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FE18DAFD-31A8-4AE4-8E82-4C55C06480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B3227-B649-4366-91B6-4A0E5AB3874F}" type="datetimeFigureOut">
              <a:rPr lang="hu-HU" smtClean="0"/>
              <a:t>2018. 05. 21.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7683E233-B957-4337-9CA6-C05F614E0C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6B7682EA-312F-43BF-8796-4D6D32EB2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C236B-1307-4AB4-86DF-81F25542B148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82401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5.jp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7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ek.oszk.hu/07400/07466/4" TargetMode="External"/><Relationship Id="rId4" Type="http://schemas.openxmlformats.org/officeDocument/2006/relationships/hyperlink" Target="http://mek.oszk.hu/07500/07508/" TargetMode="External"/><Relationship Id="rId5" Type="http://schemas.openxmlformats.org/officeDocument/2006/relationships/hyperlink" Target="http://www.ogyk.hu/e-konyvt/mpgy/alm/al887_92/277.htm" TargetMode="External"/><Relationship Id="rId6" Type="http://schemas.openxmlformats.org/officeDocument/2006/relationships/hyperlink" Target="http://www.hrmuzeum.ro/borvizmuzeum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rbanbalazs.lap.hu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89AF5526-326C-49B9-85C3-164068189D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0408290">
            <a:off x="3265714" y="3559629"/>
            <a:ext cx="9144000" cy="1761514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hu-HU" sz="138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</a:rPr>
              <a:t>Orbán Balázs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xmlns="" id="{326DA874-62D4-4573-9680-AD2404288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38" b="98137" l="3182" r="99545">
                        <a14:foregroundMark x1="59091" y1="19565" x2="49545" y2="17702"/>
                        <a14:foregroundMark x1="29545" y1="33540" x2="27727" y2="32609"/>
                        <a14:foregroundMark x1="90909" y1="45652" x2="86364" y2="45652"/>
                        <a14:foregroundMark x1="95000" y1="43789" x2="87727" y2="44410"/>
                        <a14:foregroundMark x1="97273" y1="42547" x2="88636" y2="44720"/>
                        <a14:foregroundMark x1="52273" y1="49068" x2="52727" y2="56211"/>
                        <a14:foregroundMark x1="52727" y1="38820" x2="51364" y2="28882"/>
                        <a14:foregroundMark x1="50000" y1="39441" x2="49091" y2="30435"/>
                        <a14:foregroundMark x1="41818" y1="61491" x2="44545" y2="43478"/>
                        <a14:foregroundMark x1="39091" y1="54037" x2="32727" y2="54348"/>
                        <a14:foregroundMark x1="26818" y1="80124" x2="11818" y2="84472"/>
                        <a14:foregroundMark x1="11818" y1="84472" x2="9545" y2="74224"/>
                        <a14:foregroundMark x1="9545" y1="74224" x2="11818" y2="72981"/>
                        <a14:foregroundMark x1="56364" y1="18012" x2="45909" y2="34472"/>
                        <a14:foregroundMark x1="67273" y1="80745" x2="86364" y2="94099"/>
                        <a14:foregroundMark x1="70455" y1="92857" x2="55455" y2="95031"/>
                        <a14:foregroundMark x1="55455" y1="95031" x2="44545" y2="92857"/>
                        <a14:foregroundMark x1="4545" y1="85404" x2="8636" y2="95963"/>
                        <a14:foregroundMark x1="8636" y1="95963" x2="21818" y2="97516"/>
                        <a14:foregroundMark x1="21818" y1="97516" x2="21818" y2="97205"/>
                        <a14:foregroundMark x1="4545" y1="78261" x2="3182" y2="78571"/>
                        <a14:foregroundMark x1="93334" y1="97205" x2="95000" y2="98447"/>
                        <a14:foregroundMark x1="92917" y1="96894" x2="93334" y2="97205"/>
                        <a14:foregroundMark x1="92083" y1="96273" x2="92917" y2="96894"/>
                        <a14:foregroundMark x1="91667" y1="95963" x2="91815" y2="96073"/>
                        <a14:foregroundMark x1="85000" y1="90994" x2="91667" y2="95963"/>
                        <a14:foregroundMark x1="94745" y1="92547" x2="95000" y2="93478"/>
                        <a14:foregroundMark x1="94574" y1="91925" x2="94745" y2="92547"/>
                        <a14:foregroundMark x1="93636" y1="88509" x2="94574" y2="91925"/>
                        <a14:foregroundMark x1="99166" y1="97205" x2="99545" y2="97516"/>
                        <a14:foregroundMark x1="98787" y1="96894" x2="99166" y2="97205"/>
                        <a14:foregroundMark x1="98029" y1="96273" x2="98787" y2="96894"/>
                        <a14:foregroundMark x1="97651" y1="95963" x2="98029" y2="96273"/>
                        <a14:foregroundMark x1="96894" y1="95342" x2="97651" y2="95963"/>
                        <a14:foregroundMark x1="95757" y1="94410" x2="96894" y2="95342"/>
                        <a14:foregroundMark x1="95000" y1="93789" x2="95757" y2="94410"/>
                        <a14:backgroundMark x1="99545" y1="91925" x2="99545" y2="91925"/>
                        <a14:backgroundMark x1="99545" y1="92547" x2="99545" y2="92547"/>
                        <a14:backgroundMark x1="99091" y1="93478" x2="99091" y2="93478"/>
                        <a14:backgroundMark x1="99545" y1="94410" x2="99545" y2="94410"/>
                        <a14:backgroundMark x1="99545" y1="95342" x2="99545" y2="95342"/>
                        <a14:backgroundMark x1="99545" y1="96273" x2="99545" y2="96273"/>
                        <a14:backgroundMark x1="99545" y1="97205" x2="99545" y2="97205"/>
                        <a14:backgroundMark x1="99091" y1="96273" x2="99091" y2="96273"/>
                        <a14:backgroundMark x1="99091" y1="97205" x2="99091" y2="97205"/>
                        <a14:backgroundMark x1="99091" y1="97205" x2="99091" y2="96584"/>
                        <a14:backgroundMark x1="99091" y1="98447" x2="99091" y2="98447"/>
                        <a14:backgroundMark x1="98636" y1="95963" x2="98636" y2="95963"/>
                        <a14:backgroundMark x1="98636" y1="96894" x2="98636" y2="968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67480"/>
            <a:ext cx="4136571" cy="605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093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talom helye 3">
            <a:extLst>
              <a:ext uri="{FF2B5EF4-FFF2-40B4-BE49-F238E27FC236}">
                <a16:creationId xmlns:a16="http://schemas.microsoft.com/office/drawing/2014/main" xmlns="" id="{90521EA6-B994-4F97-98CC-523EBB9CA1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72" t="10712" r="11500" b="16446"/>
          <a:stretch/>
        </p:blipFill>
        <p:spPr>
          <a:xfrm>
            <a:off x="0" y="1153486"/>
            <a:ext cx="12192000" cy="5704514"/>
          </a:xfrm>
          <a:prstGeom prst="rect">
            <a:avLst/>
          </a:prstGeom>
        </p:spPr>
      </p:pic>
      <p:sp>
        <p:nvSpPr>
          <p:cNvPr id="5" name="Szövegdoboz 4">
            <a:extLst>
              <a:ext uri="{FF2B5EF4-FFF2-40B4-BE49-F238E27FC236}">
                <a16:creationId xmlns:a16="http://schemas.microsoft.com/office/drawing/2014/main" xmlns="" id="{A4D84FB7-C31B-40F6-B79F-8A9A1A1CB335}"/>
              </a:ext>
            </a:extLst>
          </p:cNvPr>
          <p:cNvSpPr txBox="1"/>
          <p:nvPr/>
        </p:nvSpPr>
        <p:spPr>
          <a:xfrm>
            <a:off x="9366423" y="3790299"/>
            <a:ext cx="2239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b="1" dirty="0"/>
              <a:t>Székelylengyelfalva</a:t>
            </a:r>
            <a:endParaRPr lang="hu-HU" b="1" dirty="0"/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xmlns="" id="{FE0C0767-3045-4272-963B-112D31EF25CD}"/>
              </a:ext>
            </a:extLst>
          </p:cNvPr>
          <p:cNvSpPr txBox="1"/>
          <p:nvPr/>
        </p:nvSpPr>
        <p:spPr>
          <a:xfrm>
            <a:off x="9255211" y="400574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/>
              <a:t>1829</a:t>
            </a:r>
          </a:p>
        </p:txBody>
      </p:sp>
      <p:sp>
        <p:nvSpPr>
          <p:cNvPr id="7" name="Cím 1">
            <a:extLst>
              <a:ext uri="{FF2B5EF4-FFF2-40B4-BE49-F238E27FC236}">
                <a16:creationId xmlns:a16="http://schemas.microsoft.com/office/drawing/2014/main" xmlns="" id="{DE93BB68-0F35-47E8-BC61-D288609E1748}"/>
              </a:ext>
            </a:extLst>
          </p:cNvPr>
          <p:cNvSpPr txBox="1">
            <a:spLocks/>
          </p:cNvSpPr>
          <p:nvPr/>
        </p:nvSpPr>
        <p:spPr>
          <a:xfrm>
            <a:off x="0" y="-61784"/>
            <a:ext cx="12192000" cy="176151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sz="138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</a:rPr>
              <a:t>Orbán Balázs</a:t>
            </a:r>
          </a:p>
        </p:txBody>
      </p:sp>
    </p:spTree>
    <p:extLst>
      <p:ext uri="{BB962C8B-B14F-4D97-AF65-F5344CB8AC3E}">
        <p14:creationId xmlns:p14="http://schemas.microsoft.com/office/powerpoint/2010/main" val="677898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46DAF7F8-0CB2-4D71-9BE4-A5EB298E6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hu-HU" sz="124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</a:rPr>
              <a:t>Orbán Balázs utazásai</a:t>
            </a:r>
          </a:p>
        </p:txBody>
      </p:sp>
      <p:pic>
        <p:nvPicPr>
          <p:cNvPr id="6" name="Kép 5">
            <a:extLst>
              <a:ext uri="{FF2B5EF4-FFF2-40B4-BE49-F238E27FC236}">
                <a16:creationId xmlns:a16="http://schemas.microsoft.com/office/drawing/2014/main" xmlns="" id="{2FE568F5-ACE1-4503-8F7D-BE7B49A01D4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0" y="4419166"/>
            <a:ext cx="3471204" cy="23157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xmlns="" id="{9A66F1CB-0DA3-4442-B2C4-FB3C6A54AE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22" y="1309229"/>
            <a:ext cx="4158979" cy="30429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xmlns="" id="{8A726523-B9AC-4491-B07D-994A5B1716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35" y="3663646"/>
            <a:ext cx="4430977" cy="30712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xmlns="" id="{E69104FC-9A68-4E43-8E72-E14A716DA3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023" y="1309229"/>
            <a:ext cx="4736158" cy="28531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xmlns="" id="{4BFC3BAE-25D9-4074-8ACA-30E2690EC4AA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1" b="4658"/>
          <a:stretch/>
        </p:blipFill>
        <p:spPr>
          <a:xfrm>
            <a:off x="9713155" y="1331455"/>
            <a:ext cx="1450145" cy="1947280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99034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28BD764D-55C2-458A-8675-46FA17936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988540"/>
          </a:xfrm>
        </p:spPr>
        <p:txBody>
          <a:bodyPr>
            <a:noAutofit/>
          </a:bodyPr>
          <a:lstStyle/>
          <a:p>
            <a:pPr algn="ctr"/>
            <a:r>
              <a:rPr lang="hu-HU" sz="54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</a:rPr>
              <a:t>Meghatározó személyiségek Orbán Balázs életében</a:t>
            </a:r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xmlns="" id="{99D762CC-A68F-434C-B87A-8C7D998F4F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671" y="995457"/>
            <a:ext cx="3404503" cy="40990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xmlns="" id="{F36D7420-BD0D-40DB-91D9-535DFEA892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359" y="725679"/>
            <a:ext cx="3556000" cy="4368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xmlns="" id="{868C7FAD-1449-432B-90B2-1834D00B2CB0}"/>
              </a:ext>
            </a:extLst>
          </p:cNvPr>
          <p:cNvSpPr txBox="1"/>
          <p:nvPr/>
        </p:nvSpPr>
        <p:spPr>
          <a:xfrm>
            <a:off x="869875" y="1936972"/>
            <a:ext cx="35862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  <a:ea typeface="+mj-ea"/>
                <a:cs typeface="+mj-cs"/>
              </a:rPr>
              <a:t>Orbán János</a:t>
            </a:r>
          </a:p>
        </p:txBody>
      </p:sp>
      <p:sp>
        <p:nvSpPr>
          <p:cNvPr id="13" name="Szövegdoboz 12">
            <a:extLst>
              <a:ext uri="{FF2B5EF4-FFF2-40B4-BE49-F238E27FC236}">
                <a16:creationId xmlns:a16="http://schemas.microsoft.com/office/drawing/2014/main" xmlns="" id="{D16DB65C-973B-4689-AC03-1EA414A63ECD}"/>
              </a:ext>
            </a:extLst>
          </p:cNvPr>
          <p:cNvSpPr txBox="1"/>
          <p:nvPr/>
        </p:nvSpPr>
        <p:spPr>
          <a:xfrm>
            <a:off x="383377" y="3766412"/>
            <a:ext cx="50113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6600" b="1" dirty="0" err="1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  <a:ea typeface="+mj-ea"/>
                <a:cs typeface="+mj-cs"/>
              </a:rPr>
              <a:t>Knechtel</a:t>
            </a:r>
            <a:r>
              <a:rPr lang="hu-HU" sz="66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  <a:ea typeface="+mj-ea"/>
                <a:cs typeface="+mj-cs"/>
              </a:rPr>
              <a:t> Eugénia</a:t>
            </a:r>
          </a:p>
        </p:txBody>
      </p:sp>
      <p:sp>
        <p:nvSpPr>
          <p:cNvPr id="14" name="Szövegdoboz 13">
            <a:extLst>
              <a:ext uri="{FF2B5EF4-FFF2-40B4-BE49-F238E27FC236}">
                <a16:creationId xmlns:a16="http://schemas.microsoft.com/office/drawing/2014/main" xmlns="" id="{D483DD0F-F5D8-42A9-B4AB-4AB7D810A136}"/>
              </a:ext>
            </a:extLst>
          </p:cNvPr>
          <p:cNvSpPr txBox="1"/>
          <p:nvPr/>
        </p:nvSpPr>
        <p:spPr>
          <a:xfrm>
            <a:off x="9140505" y="5016846"/>
            <a:ext cx="2815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54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  <a:ea typeface="+mj-ea"/>
                <a:cs typeface="+mj-cs"/>
              </a:rPr>
              <a:t>Victor Hugo</a:t>
            </a:r>
          </a:p>
        </p:txBody>
      </p:sp>
      <p:sp>
        <p:nvSpPr>
          <p:cNvPr id="15" name="Szövegdoboz 14">
            <a:extLst>
              <a:ext uri="{FF2B5EF4-FFF2-40B4-BE49-F238E27FC236}">
                <a16:creationId xmlns:a16="http://schemas.microsoft.com/office/drawing/2014/main" xmlns="" id="{21ABE9AE-49C9-4174-80C1-721E4A5C10F4}"/>
              </a:ext>
            </a:extLst>
          </p:cNvPr>
          <p:cNvSpPr txBox="1"/>
          <p:nvPr/>
        </p:nvSpPr>
        <p:spPr>
          <a:xfrm>
            <a:off x="5160566" y="5016846"/>
            <a:ext cx="34247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54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  <a:ea typeface="+mj-ea"/>
                <a:cs typeface="+mj-cs"/>
              </a:rPr>
              <a:t>Teleki Sándor</a:t>
            </a:r>
          </a:p>
        </p:txBody>
      </p:sp>
    </p:spTree>
    <p:extLst>
      <p:ext uri="{BB962C8B-B14F-4D97-AF65-F5344CB8AC3E}">
        <p14:creationId xmlns:p14="http://schemas.microsoft.com/office/powerpoint/2010/main" val="3345606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ACB0A7A7-BFAE-4CB2-93DB-73B409702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4385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hu-HU" sz="96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</a:rPr>
              <a:t>Orbán Balázs hazatérése</a:t>
            </a:r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xmlns="" id="{E9C441DE-6AC9-4BA5-8670-484F2C1B9D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198" y="3711187"/>
            <a:ext cx="4412048" cy="30616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xmlns="" id="{AD5978D1-43DC-49F4-928F-5B7D507BEF2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45" y="1358415"/>
            <a:ext cx="5292808" cy="29720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xmlns="" id="{BC9C6191-5D9D-4FE4-B17B-8D2C7642B22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8" r="11029"/>
          <a:stretch/>
        </p:blipFill>
        <p:spPr>
          <a:xfrm>
            <a:off x="1768049" y="4313555"/>
            <a:ext cx="1536700" cy="2179320"/>
          </a:xfrm>
          <a:prstGeom prst="roundRect">
            <a:avLst>
              <a:gd name="adj" fmla="val 0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Kép 10">
            <a:extLst>
              <a:ext uri="{FF2B5EF4-FFF2-40B4-BE49-F238E27FC236}">
                <a16:creationId xmlns:a16="http://schemas.microsoft.com/office/drawing/2014/main" xmlns="" id="{7A897B28-AA11-4911-B97B-6DED7254E4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641" y="1470040"/>
            <a:ext cx="3884654" cy="22411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4673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6EDBC122-56BB-4705-8BC6-D691E055D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3825"/>
            <a:ext cx="121920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hu-HU" sz="112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</a:rPr>
              <a:t>Orbán Balázs emléke</a:t>
            </a:r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xmlns="" id="{9FB16CBD-6385-4A1E-BD26-5F22BF3DD8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900" y="1555485"/>
            <a:ext cx="3721100" cy="2790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Kép 6">
            <a:extLst>
              <a:ext uri="{FF2B5EF4-FFF2-40B4-BE49-F238E27FC236}">
                <a16:creationId xmlns:a16="http://schemas.microsoft.com/office/drawing/2014/main" xmlns="" id="{028EDCF2-7C24-42D0-90EB-E70F31E53F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75" y="1802076"/>
            <a:ext cx="3397250" cy="45296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xmlns="" id="{3C9C459E-D560-4365-B028-9C7DA135C5D4}"/>
              </a:ext>
            </a:extLst>
          </p:cNvPr>
          <p:cNvSpPr txBox="1"/>
          <p:nvPr/>
        </p:nvSpPr>
        <p:spPr>
          <a:xfrm>
            <a:off x="5657850" y="3441680"/>
            <a:ext cx="4546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54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  <a:ea typeface="+mj-ea"/>
                <a:cs typeface="+mj-cs"/>
              </a:rPr>
              <a:t>Iskolák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54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  <a:ea typeface="+mj-ea"/>
                <a:cs typeface="+mj-cs"/>
              </a:rPr>
              <a:t>Fotósklub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54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  <a:ea typeface="+mj-ea"/>
                <a:cs typeface="+mj-cs"/>
              </a:rPr>
              <a:t>Orbán Balázs-díj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5400" b="1" dirty="0">
                <a:ln>
                  <a:solidFill>
                    <a:schemeClr val="tx1"/>
                  </a:solidFill>
                </a:ln>
                <a:solidFill>
                  <a:srgbClr val="DFBD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  <a:ea typeface="+mj-ea"/>
                <a:cs typeface="+mj-cs"/>
              </a:rPr>
              <a:t>Barlang</a:t>
            </a:r>
          </a:p>
        </p:txBody>
      </p:sp>
    </p:spTree>
    <p:extLst>
      <p:ext uri="{BB962C8B-B14F-4D97-AF65-F5344CB8AC3E}">
        <p14:creationId xmlns:p14="http://schemas.microsoft.com/office/powerpoint/2010/main" val="2223896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4215B0E-7DFE-454F-9B94-D37943957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For</a:t>
            </a:r>
            <a:r>
              <a:rPr lang="hu-HU" sz="6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rá</a:t>
            </a:r>
            <a:r>
              <a:rPr lang="en-US" sz="6000" b="1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sok</a:t>
            </a:r>
            <a:endParaRPr lang="hu-HU" sz="6000" b="1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9429D4A2-09D5-4A19-85D5-D175AB0B43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825625"/>
            <a:ext cx="12282616" cy="4351338"/>
          </a:xfrm>
        </p:spPr>
        <p:txBody>
          <a:bodyPr/>
          <a:lstStyle/>
          <a:p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http://orbanbalazs.lap.hu/</a:t>
            </a:r>
            <a:endParaRPr lang="hu-H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3"/>
              </a:rPr>
              <a:t>http://mek.oszk.hu/07400/07466/4</a:t>
            </a:r>
            <a:endParaRPr lang="hu-H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4"/>
              </a:rPr>
              <a:t>http://mek.oszk.hu/07500/07508/</a:t>
            </a:r>
            <a:endParaRPr lang="hu-H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5"/>
              </a:rPr>
              <a:t>http://www.ogyk.hu/e-konyvt/mpgy/alm/al887_92/277.htm</a:t>
            </a:r>
            <a:endParaRPr lang="hu-H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6"/>
              </a:rPr>
              <a:t>http://www.hrmuzeum.ro/borvizmuzeum</a:t>
            </a:r>
            <a:endParaRPr lang="hu-H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endParaRPr lang="hu-HU" sz="32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252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4128AEFB-F9A9-4BEA-9824-CB8129165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270782">
            <a:off x="1814622" y="2321267"/>
            <a:ext cx="10515600" cy="1325563"/>
          </a:xfrm>
        </p:spPr>
        <p:txBody>
          <a:bodyPr>
            <a:noAutofit/>
          </a:bodyPr>
          <a:lstStyle/>
          <a:p>
            <a:r>
              <a:rPr lang="hu-HU" sz="19300" b="1" dirty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anose="03060802040406070304" pitchFamily="66" charset="0"/>
              </a:rPr>
              <a:t>Köszönjük figyelmet!</a:t>
            </a:r>
          </a:p>
        </p:txBody>
      </p:sp>
    </p:spTree>
    <p:extLst>
      <p:ext uri="{BB962C8B-B14F-4D97-AF65-F5344CB8AC3E}">
        <p14:creationId xmlns:p14="http://schemas.microsoft.com/office/powerpoint/2010/main" val="1034191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56</Words>
  <Application>Microsoft Macintosh PowerPoint</Application>
  <PresentationFormat>Szélesvásznú</PresentationFormat>
  <Paragraphs>23</Paragraphs>
  <Slides>8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3" baseType="lpstr">
      <vt:lpstr>Brush Script MT</vt:lpstr>
      <vt:lpstr>Calibri</vt:lpstr>
      <vt:lpstr>Calibri Light</vt:lpstr>
      <vt:lpstr>Arial</vt:lpstr>
      <vt:lpstr>Office-téma</vt:lpstr>
      <vt:lpstr>Orbán Balázs</vt:lpstr>
      <vt:lpstr>PowerPoint bemutató</vt:lpstr>
      <vt:lpstr>Orbán Balázs utazásai</vt:lpstr>
      <vt:lpstr>Meghatározó személyiségek Orbán Balázs életében</vt:lpstr>
      <vt:lpstr>Orbán Balázs hazatérése</vt:lpstr>
      <vt:lpstr>Orbán Balázs emléke</vt:lpstr>
      <vt:lpstr>Források</vt:lpstr>
      <vt:lpstr>Köszönjük figyelmet!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Orbán Balázs</dc:title>
  <dc:creator>Leas Bence Gróf</dc:creator>
  <cp:lastModifiedBy>Microsoft Office-felhasználó</cp:lastModifiedBy>
  <cp:revision>18</cp:revision>
  <dcterms:created xsi:type="dcterms:W3CDTF">2018-05-17T13:00:39Z</dcterms:created>
  <dcterms:modified xsi:type="dcterms:W3CDTF">2018-05-21T18:11:56Z</dcterms:modified>
</cp:coreProperties>
</file>