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 autoAdjust="0"/>
    <p:restoredTop sz="94628" autoAdjust="0"/>
  </p:normalViewPr>
  <p:slideViewPr>
    <p:cSldViewPr>
      <p:cViewPr>
        <p:scale>
          <a:sx n="80" d="100"/>
          <a:sy n="80" d="100"/>
        </p:scale>
        <p:origin x="2024" y="8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4919B-4047-4DB1-8B39-23A42AEBA556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0ADBC-3396-4FFB-9E58-A6AB70DCADD4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6.jpeg"/><Relationship Id="rId5" Type="http://schemas.openxmlformats.org/officeDocument/2006/relationships/image" Target="../media/image7.jp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g"/><Relationship Id="rId5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470025"/>
          </a:xfrm>
        </p:spPr>
        <p:txBody>
          <a:bodyPr>
            <a:normAutofit/>
          </a:bodyPr>
          <a:lstStyle/>
          <a:p>
            <a:r>
              <a:rPr lang="hu-HU" sz="6600" b="1" i="1" dirty="0" smtClean="0"/>
              <a:t>Székelyudvarhely</a:t>
            </a:r>
            <a:endParaRPr lang="hu-HU" sz="6600" b="1" i="1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2996952"/>
            <a:ext cx="228600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40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59" y="692696"/>
            <a:ext cx="4805755" cy="1201439"/>
          </a:xfrm>
          <a:prstGeom prst="rect">
            <a:avLst/>
          </a:prstGeom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390" y="2420888"/>
            <a:ext cx="3744416" cy="3744416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Szövegdoboz 2"/>
          <p:cNvSpPr txBox="1"/>
          <p:nvPr/>
        </p:nvSpPr>
        <p:spPr>
          <a:xfrm>
            <a:off x="179512" y="2996952"/>
            <a:ext cx="5112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660 éves </a:t>
            </a:r>
            <a:endParaRPr lang="hu-H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Hargita megye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lakosság nagy százaléka magyar 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35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9" y="41546"/>
            <a:ext cx="9563343" cy="6816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27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59" b="89952" l="7420" r="94392">
                        <a14:foregroundMark x1="10871" y1="27482" x2="10871" y2="27482"/>
                        <a14:foregroundMark x1="8542" y1="19007" x2="8542" y2="19007"/>
                        <a14:foregroundMark x1="16221" y1="8959" x2="16221" y2="8959"/>
                        <a14:foregroundMark x1="14323" y1="15860" x2="14323" y2="15860"/>
                        <a14:foregroundMark x1="10440" y1="13801" x2="10440" y2="13801"/>
                        <a14:foregroundMark x1="31838" y1="76513" x2="31838" y2="76513"/>
                        <a14:foregroundMark x1="30112" y1="76029" x2="30112" y2="76029"/>
                        <a14:foregroundMark x1="70751" y1="46126" x2="70751" y2="46126"/>
                        <a14:foregroundMark x1="89042" y1="69734" x2="89042" y2="69734"/>
                        <a14:foregroundMark x1="74978" y1="82446" x2="74978" y2="82446"/>
                        <a14:foregroundMark x1="82485" y1="80024" x2="82485" y2="80024"/>
                        <a14:foregroundMark x1="84469" y1="78814" x2="84469" y2="78814"/>
                        <a14:foregroundMark x1="87403" y1="79056" x2="87403" y2="79056"/>
                        <a14:foregroundMark x1="91286" y1="82203" x2="91286" y2="82203"/>
                        <a14:foregroundMark x1="94392" y1="81840" x2="94392" y2="81840"/>
                        <a14:foregroundMark x1="7420" y1="11259" x2="7420" y2="11259"/>
                        <a14:foregroundMark x1="63417" y1="78935" x2="63417" y2="789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-159824"/>
            <a:ext cx="9986856" cy="711721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3" name="Ellipszis 32"/>
          <p:cNvSpPr/>
          <p:nvPr/>
        </p:nvSpPr>
        <p:spPr>
          <a:xfrm>
            <a:off x="4997388" y="4038600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39" name="Egyenes összekötő 38"/>
          <p:cNvCxnSpPr/>
          <p:nvPr/>
        </p:nvCxnSpPr>
        <p:spPr>
          <a:xfrm flipV="1">
            <a:off x="2267744" y="4096734"/>
            <a:ext cx="2741066" cy="1420498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Szövegdoboz 50"/>
          <p:cNvSpPr txBox="1"/>
          <p:nvPr/>
        </p:nvSpPr>
        <p:spPr>
          <a:xfrm>
            <a:off x="475928" y="5383619"/>
            <a:ext cx="1944216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Székelytámadt </a:t>
            </a:r>
            <a:r>
              <a:rPr lang="hu-HU" sz="1600" dirty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vár</a:t>
            </a:r>
          </a:p>
        </p:txBody>
      </p:sp>
      <p:pic>
        <p:nvPicPr>
          <p:cNvPr id="52" name="Kép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6061" y="548680"/>
            <a:ext cx="3096344" cy="232225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4" name="Kép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04" y="3573016"/>
            <a:ext cx="2199561" cy="164239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5" name="Kép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284984"/>
            <a:ext cx="1849952" cy="122381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6" name="Kép 5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32656"/>
            <a:ext cx="2297784" cy="1530488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07271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59" b="89952" l="7420" r="94392">
                        <a14:foregroundMark x1="10871" y1="27482" x2="10871" y2="27482"/>
                        <a14:foregroundMark x1="8542" y1="19007" x2="8542" y2="19007"/>
                        <a14:foregroundMark x1="16221" y1="8959" x2="16221" y2="8959"/>
                        <a14:foregroundMark x1="14323" y1="15860" x2="14323" y2="15860"/>
                        <a14:foregroundMark x1="10440" y1="13801" x2="10440" y2="13801"/>
                        <a14:foregroundMark x1="31838" y1="76513" x2="31838" y2="76513"/>
                        <a14:foregroundMark x1="30112" y1="76029" x2="30112" y2="76029"/>
                        <a14:foregroundMark x1="70751" y1="46126" x2="70751" y2="46126"/>
                        <a14:foregroundMark x1="89042" y1="69734" x2="89042" y2="69734"/>
                        <a14:foregroundMark x1="74978" y1="82446" x2="74978" y2="82446"/>
                        <a14:foregroundMark x1="82485" y1="80024" x2="82485" y2="80024"/>
                        <a14:foregroundMark x1="84469" y1="78814" x2="84469" y2="78814"/>
                        <a14:foregroundMark x1="87403" y1="79056" x2="87403" y2="79056"/>
                        <a14:foregroundMark x1="91286" y1="82203" x2="91286" y2="82203"/>
                        <a14:foregroundMark x1="94392" y1="81840" x2="94392" y2="81840"/>
                        <a14:foregroundMark x1="7420" y1="11259" x2="7420" y2="11259"/>
                        <a14:foregroundMark x1="63417" y1="78935" x2="63417" y2="789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-159824"/>
            <a:ext cx="9986856" cy="711721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Ellipszis 2"/>
          <p:cNvSpPr/>
          <p:nvPr/>
        </p:nvSpPr>
        <p:spPr>
          <a:xfrm>
            <a:off x="5489054" y="4139555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Egyenes összekötő 3"/>
          <p:cNvCxnSpPr/>
          <p:nvPr/>
        </p:nvCxnSpPr>
        <p:spPr>
          <a:xfrm flipV="1">
            <a:off x="5561062" y="4077072"/>
            <a:ext cx="1603226" cy="96950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zövegdoboz 6"/>
          <p:cNvSpPr txBox="1"/>
          <p:nvPr/>
        </p:nvSpPr>
        <p:spPr>
          <a:xfrm>
            <a:off x="7126585" y="3879220"/>
            <a:ext cx="1944216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Városháza</a:t>
            </a:r>
            <a:endParaRPr lang="hu-HU" sz="1600" dirty="0">
              <a:solidFill>
                <a:srgbClr val="FF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4157000"/>
            <a:ext cx="2442315" cy="1834122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875" y="116632"/>
            <a:ext cx="4320480" cy="2313550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2848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59" b="89952" l="7420" r="94392">
                        <a14:foregroundMark x1="10871" y1="27482" x2="10871" y2="27482"/>
                        <a14:foregroundMark x1="8542" y1="19007" x2="8542" y2="19007"/>
                        <a14:foregroundMark x1="16221" y1="8959" x2="16221" y2="8959"/>
                        <a14:foregroundMark x1="14323" y1="15860" x2="14323" y2="15860"/>
                        <a14:foregroundMark x1="10440" y1="13801" x2="10440" y2="13801"/>
                        <a14:foregroundMark x1="31838" y1="76513" x2="31838" y2="76513"/>
                        <a14:foregroundMark x1="30112" y1="76029" x2="30112" y2="76029"/>
                        <a14:foregroundMark x1="70751" y1="46126" x2="70751" y2="46126"/>
                        <a14:foregroundMark x1="89042" y1="69734" x2="89042" y2="69734"/>
                        <a14:foregroundMark x1="74978" y1="82446" x2="74978" y2="82446"/>
                        <a14:foregroundMark x1="82485" y1="80024" x2="82485" y2="80024"/>
                        <a14:foregroundMark x1="84469" y1="78814" x2="84469" y2="78814"/>
                        <a14:foregroundMark x1="87403" y1="79056" x2="87403" y2="79056"/>
                        <a14:foregroundMark x1="91286" y1="82203" x2="91286" y2="82203"/>
                        <a14:foregroundMark x1="94392" y1="81840" x2="94392" y2="81840"/>
                        <a14:foregroundMark x1="7420" y1="11259" x2="7420" y2="11259"/>
                        <a14:foregroundMark x1="63417" y1="78935" x2="63417" y2="7893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-159824"/>
            <a:ext cx="9986856" cy="711721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Ellipszis 2"/>
          <p:cNvSpPr/>
          <p:nvPr/>
        </p:nvSpPr>
        <p:spPr>
          <a:xfrm>
            <a:off x="5388471" y="4293096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4" name="Egyenes összekötő 3"/>
          <p:cNvCxnSpPr/>
          <p:nvPr/>
        </p:nvCxnSpPr>
        <p:spPr>
          <a:xfrm>
            <a:off x="5431904" y="4319575"/>
            <a:ext cx="119633" cy="1548172"/>
          </a:xfrm>
          <a:prstGeom prst="line">
            <a:avLst/>
          </a:prstGeom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zövegdoboz 7"/>
          <p:cNvSpPr txBox="1"/>
          <p:nvPr/>
        </p:nvSpPr>
        <p:spPr>
          <a:xfrm>
            <a:off x="4687441" y="5848697"/>
            <a:ext cx="1944216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hu-HU" sz="1600" dirty="0" smtClean="0"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Az emlékezés Parkja</a:t>
            </a:r>
            <a:endParaRPr lang="hu-HU" sz="1600" dirty="0">
              <a:solidFill>
                <a:srgbClr val="FF000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5024"/>
            <a:ext cx="2047410" cy="272988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052" y="404664"/>
            <a:ext cx="6413723" cy="137168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841" y="2727415"/>
            <a:ext cx="2183585" cy="1637689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48972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574" y="1700808"/>
            <a:ext cx="2804726" cy="4212936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789" y="4941168"/>
            <a:ext cx="2486069" cy="1655079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69372"/>
            <a:ext cx="4650749" cy="1313681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6672"/>
            <a:ext cx="4032448" cy="2684567"/>
          </a:xfrm>
          <a:prstGeom prst="rect">
            <a:avLst/>
          </a:prstGeom>
          <a:ln>
            <a:noFill/>
          </a:ln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69562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971600" y="1268760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6000" b="1" dirty="0">
                <a:solidFill>
                  <a:prstClr val="black"/>
                </a:solidFill>
              </a:rPr>
              <a:t>Köszönjük a </a:t>
            </a:r>
            <a:r>
              <a:rPr lang="hu-HU" sz="6000" b="1" dirty="0" smtClean="0">
                <a:solidFill>
                  <a:prstClr val="black"/>
                </a:solidFill>
              </a:rPr>
              <a:t>figyelmet !</a:t>
            </a:r>
            <a:endParaRPr lang="en-GB" sz="6000" b="1" dirty="0"/>
          </a:p>
        </p:txBody>
      </p:sp>
      <p:sp>
        <p:nvSpPr>
          <p:cNvPr id="16" name="Mosolygó arc 15"/>
          <p:cNvSpPr/>
          <p:nvPr/>
        </p:nvSpPr>
        <p:spPr>
          <a:xfrm>
            <a:off x="3707904" y="4221088"/>
            <a:ext cx="1728192" cy="1728192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688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20</Words>
  <Application>Microsoft Macintosh PowerPoint</Application>
  <PresentationFormat>Diavetítés a képernyőre (4:3 oldalarány)</PresentationFormat>
  <Paragraphs>8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2" baseType="lpstr">
      <vt:lpstr>Calibri</vt:lpstr>
      <vt:lpstr>Times New Roman</vt:lpstr>
      <vt:lpstr>Arial</vt:lpstr>
      <vt:lpstr>Office-téma</vt:lpstr>
      <vt:lpstr>Székelyudvarhely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Székelyudvarhely</dc:title>
  <dc:creator>Asztali</dc:creator>
  <cp:lastModifiedBy>Microsoft Office-felhasználó</cp:lastModifiedBy>
  <cp:revision>30</cp:revision>
  <dcterms:created xsi:type="dcterms:W3CDTF">2018-05-17T15:45:29Z</dcterms:created>
  <dcterms:modified xsi:type="dcterms:W3CDTF">2018-05-21T18:01:17Z</dcterms:modified>
</cp:coreProperties>
</file>