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8" r:id="rId3"/>
    <p:sldId id="262" r:id="rId4"/>
    <p:sldId id="257" r:id="rId5"/>
    <p:sldId id="259" r:id="rId6"/>
    <p:sldId id="260" r:id="rId7"/>
    <p:sldId id="269" r:id="rId8"/>
    <p:sldId id="265" r:id="rId9"/>
    <p:sldId id="271" r:id="rId10"/>
    <p:sldId id="264" r:id="rId11"/>
    <p:sldId id="270" r:id="rId12"/>
    <p:sldId id="273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368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848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9630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8901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294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70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3627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1506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083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048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277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289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473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617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4508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856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636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4D611-DDE2-46DE-AE9B-1B14CF119801}" type="datetimeFigureOut">
              <a:rPr lang="hu-HU" smtClean="0"/>
              <a:t>2017.04.07.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0974-EF77-412B-8A86-8AF32E7DFD3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33271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Rajintelligencia alapú terepfelderítés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72905" y="3998919"/>
            <a:ext cx="6858000" cy="1241822"/>
          </a:xfrm>
        </p:spPr>
        <p:txBody>
          <a:bodyPr>
            <a:noAutofit/>
          </a:bodyPr>
          <a:lstStyle/>
          <a:p>
            <a:r>
              <a:rPr lang="hu-H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BÁRMI csapat:</a:t>
            </a:r>
          </a:p>
          <a:p>
            <a:r>
              <a:rPr lang="hu-H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Kaptás Flóra</a:t>
            </a:r>
          </a:p>
          <a:p>
            <a:r>
              <a:rPr lang="hu-H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Rácz Zsombor</a:t>
            </a:r>
          </a:p>
          <a:p>
            <a:r>
              <a:rPr lang="hu-HU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Venyingi</a:t>
            </a:r>
            <a:r>
              <a:rPr lang="hu-H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Fanni</a:t>
            </a:r>
          </a:p>
        </p:txBody>
      </p:sp>
    </p:spTree>
    <p:extLst>
      <p:ext uri="{BB962C8B-B14F-4D97-AF65-F5344CB8AC3E}">
        <p14:creationId xmlns:p14="http://schemas.microsoft.com/office/powerpoint/2010/main" val="16904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1926" y="189413"/>
            <a:ext cx="7429499" cy="1108928"/>
          </a:xfrm>
        </p:spPr>
        <p:txBody>
          <a:bodyPr/>
          <a:lstStyle/>
          <a:p>
            <a:pPr algn="ctr"/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Alkalmazási lehetőségek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06" y="1451500"/>
            <a:ext cx="2749493" cy="20515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06" y="3656204"/>
            <a:ext cx="3331408" cy="15061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84" y="1477775"/>
            <a:ext cx="4334096" cy="260045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54938" y="4409261"/>
            <a:ext cx="487960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Vegyi vagy radioaktív szennyeződések felkutatása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Szennyezett területek megkeresése emberek számára veszélyt jelentő környezetb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</a:p>
        </p:txBody>
      </p:sp>
    </p:spTree>
    <p:extLst>
      <p:ext uri="{BB962C8B-B14F-4D97-AF65-F5344CB8AC3E}">
        <p14:creationId xmlns:p14="http://schemas.microsoft.com/office/powerpoint/2010/main" val="21861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6675" y="571275"/>
            <a:ext cx="7429499" cy="1108928"/>
          </a:xfrm>
        </p:spPr>
        <p:txBody>
          <a:bodyPr/>
          <a:lstStyle/>
          <a:p>
            <a:pPr algn="ctr"/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Továbbfejlesztés lehetőségei, összegzés</a:t>
            </a: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896675" y="2109019"/>
            <a:ext cx="7429499" cy="3480619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Mozgékonyabb robotrajok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Bejárás optimalizálása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Szorosabb lefedettség elérése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Descartes-koordináták meghatározásának megosztása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Más szabályozás - gyorsabb, hatékonyabb mozgás</a:t>
            </a:r>
          </a:p>
        </p:txBody>
      </p:sp>
    </p:spTree>
    <p:extLst>
      <p:ext uri="{BB962C8B-B14F-4D97-AF65-F5344CB8AC3E}">
        <p14:creationId xmlns:p14="http://schemas.microsoft.com/office/powerpoint/2010/main" val="28227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ki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3692"/>
            <a:ext cx="9143999" cy="51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442452" y="2330245"/>
            <a:ext cx="8185354" cy="2020529"/>
          </a:xfrm>
        </p:spPr>
        <p:txBody>
          <a:bodyPr>
            <a:normAutofit/>
          </a:bodyPr>
          <a:lstStyle/>
          <a:p>
            <a:pPr algn="ctr"/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24199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Rajintelligencia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Kommunikációra épülő decentralizált rendszerek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egyedek viselkedésének összességeként egy rendszer szintű globális viselkedés létrejötte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Modellezése: egymástól független egyedek, önálló viselkedésminta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Kommunikációs kapcsolatuk révén globális viselkedés</a:t>
            </a:r>
          </a:p>
        </p:txBody>
      </p:sp>
    </p:spTree>
    <p:extLst>
      <p:ext uri="{BB962C8B-B14F-4D97-AF65-F5344CB8AC3E}">
        <p14:creationId xmlns:p14="http://schemas.microsoft.com/office/powerpoint/2010/main" val="33661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ngya_Sw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5262"/>
            <a:ext cx="9144000" cy="51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1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projekt általánosan: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Négy robotból álló robotraj – 3 keres, 1 szerver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Megadott objektum keresése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Sikeres keresés esetén jelzés a szervernek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Többi robot is értesül a találatról és annak helyéről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„Ellenanyag” elhelyezése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90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4868" y="137489"/>
            <a:ext cx="7429499" cy="1108928"/>
          </a:xfrm>
        </p:spPr>
        <p:txBody>
          <a:bodyPr/>
          <a:lstStyle/>
          <a:p>
            <a:pPr algn="ctr"/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Megvalósításunk</a:t>
            </a:r>
          </a:p>
        </p:txBody>
      </p:sp>
      <p:pic>
        <p:nvPicPr>
          <p:cNvPr id="6" name="megvalosit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8216"/>
            <a:ext cx="9144000" cy="5098375"/>
          </a:xfrm>
        </p:spPr>
      </p:pic>
      <p:sp>
        <p:nvSpPr>
          <p:cNvPr id="11" name="Szövegdoboz 10"/>
          <p:cNvSpPr txBox="1"/>
          <p:nvPr/>
        </p:nvSpPr>
        <p:spPr>
          <a:xfrm>
            <a:off x="1150854" y="6186591"/>
            <a:ext cx="683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Fekete vonalat követve keres</a:t>
            </a:r>
          </a:p>
        </p:txBody>
      </p:sp>
    </p:spTree>
    <p:extLst>
      <p:ext uri="{BB962C8B-B14F-4D97-AF65-F5344CB8AC3E}">
        <p14:creationId xmlns:p14="http://schemas.microsoft.com/office/powerpoint/2010/main" val="29897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5493" y="633266"/>
            <a:ext cx="7429499" cy="1478570"/>
          </a:xfrm>
        </p:spPr>
        <p:txBody>
          <a:bodyPr/>
          <a:lstStyle/>
          <a:p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Hardver: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856060" y="1984015"/>
            <a:ext cx="3658792" cy="3541714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db NXT tégla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Master: csak tégla, üzeneteket, vezérlőjeleket továbbít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kereső robot: 3 szervo motor, 2 színszenzor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43" y="2249486"/>
            <a:ext cx="4099293" cy="26490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241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0957" y="271210"/>
            <a:ext cx="7429500" cy="1477961"/>
          </a:xfrm>
        </p:spPr>
        <p:txBody>
          <a:bodyPr/>
          <a:lstStyle/>
          <a:p>
            <a:pPr algn="ctr"/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Hálózat és Kommunikáció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08" y="2156605"/>
            <a:ext cx="4709375" cy="3915487"/>
          </a:xfrm>
          <a:prstGeom prst="rect">
            <a:avLst/>
          </a:prstGeom>
        </p:spPr>
      </p:pic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1697211" y="1527795"/>
            <a:ext cx="5976991" cy="442752"/>
          </a:xfrm>
        </p:spPr>
        <p:txBody>
          <a:bodyPr/>
          <a:lstStyle/>
          <a:p>
            <a:pPr algn="ctr"/>
            <a:r>
              <a:rPr lang="hu-H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</a:t>
            </a:r>
            <a:r>
              <a:rPr lang="hu-H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alapú, </a:t>
            </a:r>
            <a:r>
              <a:rPr lang="hu-H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master-slave</a:t>
            </a:r>
            <a:r>
              <a:rPr lang="hu-H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elvű</a:t>
            </a:r>
            <a:endParaRPr lang="hu-H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245867" y="6258150"/>
            <a:ext cx="2879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hálózat sematikusan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562"/>
            <a:ext cx="9143999" cy="32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6060" y="353047"/>
            <a:ext cx="7429499" cy="1478570"/>
          </a:xfrm>
        </p:spPr>
        <p:txBody>
          <a:bodyPr/>
          <a:lstStyle/>
          <a:p>
            <a:pPr algn="ctr"/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Mozgás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56060" y="1991032"/>
            <a:ext cx="7771746" cy="3800169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Négyzetrács segítségével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Téglalap alakú terület óramutató járásával ellentétes irányú bejárása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Vonalkövetés – jobb szenzor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Reflected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üzemmódban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Terület színváltozásának figyelése – bal szenzor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üzzemmódban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Áramkör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Áramkör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ramkör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TM04033919[[fn=Áramkör]]</Template>
  <TotalTime>226</TotalTime>
  <Words>183</Words>
  <Application>Microsoft Office PowerPoint</Application>
  <PresentationFormat>Diavetítés a képernyőre (4:3 oldalarány)</PresentationFormat>
  <Paragraphs>40</Paragraphs>
  <Slides>13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Tw Cen MT</vt:lpstr>
      <vt:lpstr>Áramkör</vt:lpstr>
      <vt:lpstr>Rajintelligencia alapú terepfelderítés</vt:lpstr>
      <vt:lpstr>Rajintelligencia</vt:lpstr>
      <vt:lpstr>PowerPoint bemutató</vt:lpstr>
      <vt:lpstr>A projekt általánosan:</vt:lpstr>
      <vt:lpstr>Megvalósításunk</vt:lpstr>
      <vt:lpstr>Hardver:</vt:lpstr>
      <vt:lpstr>Hálózat és Kommunikáció</vt:lpstr>
      <vt:lpstr>PowerPoint bemutató</vt:lpstr>
      <vt:lpstr>Mozgás</vt:lpstr>
      <vt:lpstr>Alkalmazási lehetőségek</vt:lpstr>
      <vt:lpstr>Továbbfejlesztés lehetőségei, összegzés</vt:lpstr>
      <vt:lpstr>PowerPoint bemutató</vt:lpstr>
      <vt:lpstr>Köszönjük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Rajintelligencia alapú terepfelderítés</dc:title>
  <dc:creator>Flora</dc:creator>
  <cp:lastModifiedBy>Flora</cp:lastModifiedBy>
  <cp:revision>23</cp:revision>
  <dcterms:created xsi:type="dcterms:W3CDTF">2017-02-18T20:51:14Z</dcterms:created>
  <dcterms:modified xsi:type="dcterms:W3CDTF">2017-04-07T20:46:18Z</dcterms:modified>
</cp:coreProperties>
</file>