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0EEDF-767E-408F-A6FC-7AAFAE0B47D6}" type="datetimeFigureOut">
              <a:rPr lang="hu-HU" smtClean="0"/>
              <a:t>2017. 02. 12.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CEC1F-1600-465C-AA99-D5EA17CC37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27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CEC1F-1600-465C-AA99-D5EA17CC3733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1734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3565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E62D-792F-4D37-89E0-8BC7295CDAF0}" type="datetimeFigureOut">
              <a:rPr lang="hu-HU" smtClean="0"/>
              <a:t>2017. 02. 12.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62B1-9BDA-45C7-BD82-FBB45DAB81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862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E62D-792F-4D37-89E0-8BC7295CDAF0}" type="datetimeFigureOut">
              <a:rPr lang="hu-HU" smtClean="0"/>
              <a:t>2017. 02. 12.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62B1-9BDA-45C7-BD82-FBB45DAB81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32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E62D-792F-4D37-89E0-8BC7295CDAF0}" type="datetimeFigureOut">
              <a:rPr lang="hu-HU" smtClean="0"/>
              <a:t>2017. 02. 12.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62B1-9BDA-45C7-BD82-FBB45DAB81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893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E62D-792F-4D37-89E0-8BC7295CDAF0}" type="datetimeFigureOut">
              <a:rPr lang="hu-HU" smtClean="0"/>
              <a:t>2017. 02. 12.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62B1-9BDA-45C7-BD82-FBB45DAB81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031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E62D-792F-4D37-89E0-8BC7295CDAF0}" type="datetimeFigureOut">
              <a:rPr lang="hu-HU" smtClean="0"/>
              <a:t>2017. 02. 12.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62B1-9BDA-45C7-BD82-FBB45DAB81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4506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E62D-792F-4D37-89E0-8BC7295CDAF0}" type="datetimeFigureOut">
              <a:rPr lang="hu-HU" smtClean="0"/>
              <a:t>2017. 02. 12.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62B1-9BDA-45C7-BD82-FBB45DAB81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753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E62D-792F-4D37-89E0-8BC7295CDAF0}" type="datetimeFigureOut">
              <a:rPr lang="hu-HU" smtClean="0"/>
              <a:t>2017. 02. 12.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62B1-9BDA-45C7-BD82-FBB45DAB81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148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 userDrawn="1"/>
        </p:nvSpPr>
        <p:spPr>
          <a:xfrm>
            <a:off x="0" y="0"/>
            <a:ext cx="12192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970" y="0"/>
            <a:ext cx="2941560" cy="540000"/>
          </a:xfrm>
          <a:prstGeom prst="rect">
            <a:avLst/>
          </a:prstGeom>
        </p:spPr>
      </p:pic>
      <p:sp>
        <p:nvSpPr>
          <p:cNvPr id="7" name="Háromszög 6"/>
          <p:cNvSpPr>
            <a:spLocks noChangeAspect="1"/>
          </p:cNvSpPr>
          <p:nvPr userDrawn="1"/>
        </p:nvSpPr>
        <p:spPr>
          <a:xfrm flipH="1" flipV="1">
            <a:off x="4680000" y="540000"/>
            <a:ext cx="243000" cy="540000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 userDrawn="1"/>
        </p:nvSpPr>
        <p:spPr>
          <a:xfrm>
            <a:off x="0" y="540000"/>
            <a:ext cx="4680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artalom helye 11"/>
          <p:cNvSpPr>
            <a:spLocks noGrp="1"/>
          </p:cNvSpPr>
          <p:nvPr>
            <p:ph sz="quarter" idx="10" hasCustomPrompt="1"/>
          </p:nvPr>
        </p:nvSpPr>
        <p:spPr>
          <a:xfrm>
            <a:off x="0" y="540000"/>
            <a:ext cx="4680000" cy="540000"/>
          </a:xfrm>
        </p:spPr>
        <p:txBody>
          <a:bodyPr>
            <a:noAutofit/>
          </a:bodyPr>
          <a:lstStyle>
            <a:lvl1pPr marL="0" indent="0">
              <a:buNone/>
              <a:defRPr sz="35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hu-HU" dirty="0"/>
              <a:t>Szöveg</a:t>
            </a:r>
          </a:p>
        </p:txBody>
      </p:sp>
    </p:spTree>
    <p:extLst>
      <p:ext uri="{BB962C8B-B14F-4D97-AF65-F5344CB8AC3E}">
        <p14:creationId xmlns:p14="http://schemas.microsoft.com/office/powerpoint/2010/main" val="18184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E62D-792F-4D37-89E0-8BC7295CDAF0}" type="datetimeFigureOut">
              <a:rPr lang="hu-HU" smtClean="0"/>
              <a:t>2017. 02. 12.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62B1-9BDA-45C7-BD82-FBB45DAB81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300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E62D-792F-4D37-89E0-8BC7295CDAF0}" type="datetimeFigureOut">
              <a:rPr lang="hu-HU" smtClean="0"/>
              <a:t>2017. 02. 12.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62B1-9BDA-45C7-BD82-FBB45DAB81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564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BE62D-792F-4D37-89E0-8BC7295CDAF0}" type="datetimeFigureOut">
              <a:rPr lang="hu-HU" smtClean="0"/>
              <a:t>2017. 02. 12.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A62B1-9BDA-45C7-BD82-FBB45DAB81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608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0" y="3136900"/>
            <a:ext cx="12192000" cy="10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444" y="3136900"/>
            <a:ext cx="5883110" cy="1080000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144050" y="596900"/>
            <a:ext cx="1190390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0000" b="1" dirty="0" err="1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Smart</a:t>
            </a:r>
            <a:r>
              <a:rPr lang="hu-HU" sz="100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hu-HU" sz="10000" b="1" dirty="0" err="1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Truck</a:t>
            </a:r>
            <a:r>
              <a:rPr lang="hu-HU" sz="100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hu-HU" sz="10000" b="1" dirty="0" err="1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Swarm</a:t>
            </a:r>
            <a:endParaRPr lang="hu-HU" sz="10000" b="1" dirty="0">
              <a:solidFill>
                <a:schemeClr val="bg1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353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0" y="1905506"/>
            <a:ext cx="1219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9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Köszönjük a figyelmet!</a:t>
            </a:r>
          </a:p>
        </p:txBody>
      </p:sp>
    </p:spTree>
    <p:extLst>
      <p:ext uri="{BB962C8B-B14F-4D97-AF65-F5344CB8AC3E}">
        <p14:creationId xmlns:p14="http://schemas.microsoft.com/office/powerpoint/2010/main" val="44342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hu-HU" dirty="0"/>
              <a:t>Kamionok</a:t>
            </a:r>
          </a:p>
        </p:txBody>
      </p:sp>
    </p:spTree>
    <p:extLst>
      <p:ext uri="{BB962C8B-B14F-4D97-AF65-F5344CB8AC3E}">
        <p14:creationId xmlns:p14="http://schemas.microsoft.com/office/powerpoint/2010/main" val="414141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hu-HU" dirty="0"/>
              <a:t>Légellenállás</a:t>
            </a:r>
          </a:p>
        </p:txBody>
      </p:sp>
    </p:spTree>
    <p:extLst>
      <p:ext uri="{BB962C8B-B14F-4D97-AF65-F5344CB8AC3E}">
        <p14:creationId xmlns:p14="http://schemas.microsoft.com/office/powerpoint/2010/main" val="143491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hu-HU" dirty="0"/>
              <a:t>Kamionrajok</a:t>
            </a:r>
          </a:p>
        </p:txBody>
      </p:sp>
    </p:spTree>
    <p:extLst>
      <p:ext uri="{BB962C8B-B14F-4D97-AF65-F5344CB8AC3E}">
        <p14:creationId xmlns:p14="http://schemas.microsoft.com/office/powerpoint/2010/main" val="1614897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hu-HU" dirty="0" err="1"/>
              <a:t>Smart</a:t>
            </a:r>
            <a:r>
              <a:rPr lang="hu-HU" dirty="0"/>
              <a:t> </a:t>
            </a:r>
            <a:r>
              <a:rPr lang="hu-HU" dirty="0" err="1"/>
              <a:t>Truck</a:t>
            </a:r>
            <a:r>
              <a:rPr lang="hu-HU" dirty="0"/>
              <a:t> </a:t>
            </a:r>
            <a:r>
              <a:rPr lang="hu-HU" dirty="0" err="1"/>
              <a:t>Swarm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85311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hu-HU" dirty="0"/>
              <a:t>A modellek</a:t>
            </a:r>
          </a:p>
        </p:txBody>
      </p:sp>
    </p:spTree>
    <p:extLst>
      <p:ext uri="{BB962C8B-B14F-4D97-AF65-F5344CB8AC3E}">
        <p14:creationId xmlns:p14="http://schemas.microsoft.com/office/powerpoint/2010/main" val="481120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hu-HU" dirty="0"/>
              <a:t>Szenzorok</a:t>
            </a:r>
          </a:p>
        </p:txBody>
      </p:sp>
    </p:spTree>
    <p:extLst>
      <p:ext uri="{BB962C8B-B14F-4D97-AF65-F5344CB8AC3E}">
        <p14:creationId xmlns:p14="http://schemas.microsoft.com/office/powerpoint/2010/main" val="1792585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hu-HU" dirty="0"/>
              <a:t>Kommunikáció</a:t>
            </a:r>
          </a:p>
        </p:txBody>
      </p:sp>
    </p:spTree>
    <p:extLst>
      <p:ext uri="{BB962C8B-B14F-4D97-AF65-F5344CB8AC3E}">
        <p14:creationId xmlns:p14="http://schemas.microsoft.com/office/powerpoint/2010/main" val="4135432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hu-HU" dirty="0"/>
              <a:t>Videó</a:t>
            </a:r>
          </a:p>
        </p:txBody>
      </p:sp>
    </p:spTree>
    <p:extLst>
      <p:ext uri="{BB962C8B-B14F-4D97-AF65-F5344CB8AC3E}">
        <p14:creationId xmlns:p14="http://schemas.microsoft.com/office/powerpoint/2010/main" val="3098618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19</Words>
  <Application>Microsoft Office PowerPoint</Application>
  <PresentationFormat>Szélesvásznú</PresentationFormat>
  <Paragraphs>11</Paragraphs>
  <Slides>10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Segoe UI</vt:lpstr>
      <vt:lpstr>Segoe UI Black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Szakali Benedek</dc:creator>
  <cp:lastModifiedBy>Szakali Benedek</cp:lastModifiedBy>
  <cp:revision>13</cp:revision>
  <dcterms:created xsi:type="dcterms:W3CDTF">2017-02-12T19:39:27Z</dcterms:created>
  <dcterms:modified xsi:type="dcterms:W3CDTF">2017-02-12T21:56:56Z</dcterms:modified>
</cp:coreProperties>
</file>