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B8A7-2A59-49B8-AC3C-FC8BABC7C7F6}" type="datetimeFigureOut">
              <a:rPr lang="hu-HU" smtClean="0"/>
              <a:t>2017.04.07.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3D01-279F-401C-9341-D1A60EB96C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90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B8A7-2A59-49B8-AC3C-FC8BABC7C7F6}" type="datetimeFigureOut">
              <a:rPr lang="hu-HU" smtClean="0"/>
              <a:t>2017.04.07.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3D01-279F-401C-9341-D1A60EB96C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22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B8A7-2A59-49B8-AC3C-FC8BABC7C7F6}" type="datetimeFigureOut">
              <a:rPr lang="hu-HU" smtClean="0"/>
              <a:t>2017.04.07.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3D01-279F-401C-9341-D1A60EB96C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61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B8A7-2A59-49B8-AC3C-FC8BABC7C7F6}" type="datetimeFigureOut">
              <a:rPr lang="hu-HU" smtClean="0"/>
              <a:t>2017.04.07.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3D01-279F-401C-9341-D1A60EB96C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044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B8A7-2A59-49B8-AC3C-FC8BABC7C7F6}" type="datetimeFigureOut">
              <a:rPr lang="hu-HU" smtClean="0"/>
              <a:t>2017.04.07.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3D01-279F-401C-9341-D1A60EB96C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859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B8A7-2A59-49B8-AC3C-FC8BABC7C7F6}" type="datetimeFigureOut">
              <a:rPr lang="hu-HU" smtClean="0"/>
              <a:t>2017.04.07.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3D01-279F-401C-9341-D1A60EB96C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80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B8A7-2A59-49B8-AC3C-FC8BABC7C7F6}" type="datetimeFigureOut">
              <a:rPr lang="hu-HU" smtClean="0"/>
              <a:t>2017.04.07.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3D01-279F-401C-9341-D1A60EB96C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330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B8A7-2A59-49B8-AC3C-FC8BABC7C7F6}" type="datetimeFigureOut">
              <a:rPr lang="hu-HU" smtClean="0"/>
              <a:t>2017.04.07.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3D01-279F-401C-9341-D1A60EB96C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311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B8A7-2A59-49B8-AC3C-FC8BABC7C7F6}" type="datetimeFigureOut">
              <a:rPr lang="hu-HU" smtClean="0"/>
              <a:t>2017.04.07.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3D01-279F-401C-9341-D1A60EB96C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02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B8A7-2A59-49B8-AC3C-FC8BABC7C7F6}" type="datetimeFigureOut">
              <a:rPr lang="hu-HU" smtClean="0"/>
              <a:t>2017.04.07.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3D01-279F-401C-9341-D1A60EB96C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34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B8A7-2A59-49B8-AC3C-FC8BABC7C7F6}" type="datetimeFigureOut">
              <a:rPr lang="hu-HU" smtClean="0"/>
              <a:t>2017.04.07.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3D01-279F-401C-9341-D1A60EB96C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765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B8A7-2A59-49B8-AC3C-FC8BABC7C7F6}" type="datetimeFigureOut">
              <a:rPr lang="hu-HU" smtClean="0"/>
              <a:t>2017.04.07.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33D01-279F-401C-9341-D1A60EB96C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832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66"/>
            <a:ext cx="7265909" cy="170114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50" y="2221597"/>
            <a:ext cx="6489700" cy="203118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4326944"/>
            <a:ext cx="1804397" cy="184048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391011"/>
            <a:ext cx="1138250" cy="72178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00" y="4943350"/>
            <a:ext cx="2020800" cy="14952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50" y="3866546"/>
            <a:ext cx="2354600" cy="230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Diavetítés a képernyőre (4:3 oldalarány)</PresentationFormat>
  <Paragraphs>0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Office-téma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</dc:creator>
  <cp:lastModifiedBy>KR</cp:lastModifiedBy>
  <cp:revision>1</cp:revision>
  <dcterms:created xsi:type="dcterms:W3CDTF">2017-04-06T22:15:32Z</dcterms:created>
  <dcterms:modified xsi:type="dcterms:W3CDTF">2017-04-06T22:20:27Z</dcterms:modified>
</cp:coreProperties>
</file>